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Ex1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19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0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1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86" r:id="rId3"/>
    <p:sldId id="284" r:id="rId4"/>
    <p:sldId id="285" r:id="rId5"/>
    <p:sldId id="263" r:id="rId6"/>
    <p:sldId id="257" r:id="rId7"/>
    <p:sldId id="258" r:id="rId8"/>
    <p:sldId id="259" r:id="rId9"/>
    <p:sldId id="260" r:id="rId10"/>
    <p:sldId id="261" r:id="rId11"/>
    <p:sldId id="262" r:id="rId12"/>
    <p:sldId id="265" r:id="rId13"/>
    <p:sldId id="266" r:id="rId14"/>
    <p:sldId id="267" r:id="rId15"/>
    <p:sldId id="268" r:id="rId16"/>
    <p:sldId id="269" r:id="rId17"/>
    <p:sldId id="287" r:id="rId18"/>
    <p:sldId id="293" r:id="rId19"/>
    <p:sldId id="294" r:id="rId20"/>
    <p:sldId id="295" r:id="rId21"/>
    <p:sldId id="289" r:id="rId22"/>
    <p:sldId id="291" r:id="rId23"/>
    <p:sldId id="290" r:id="rId24"/>
    <p:sldId id="292" r:id="rId25"/>
    <p:sldId id="277" r:id="rId26"/>
    <p:sldId id="270" r:id="rId27"/>
    <p:sldId id="271" r:id="rId28"/>
    <p:sldId id="272" r:id="rId29"/>
    <p:sldId id="278" r:id="rId30"/>
    <p:sldId id="273" r:id="rId31"/>
    <p:sldId id="274" r:id="rId32"/>
    <p:sldId id="275" r:id="rId33"/>
    <p:sldId id="27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Sangeeta%20Behera\Downloads\Dataset%20%20(3)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C:\Users\Sangeeta%20Behera\Downloads\Dataset%20%20(3)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%20(3)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Sangeeta%20Behera\Downloads\Dataset%20%20(3)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oleObject" Target="file:///C:\Users\Sangeeta%20Behera\Downloads\Dataset%20%20(3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%20(3)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%20(3)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geeta%20Behera\Downloads\Dataset%20123%20(Recovered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C:\Users\Sangeeta%20Behera\Downloads\Dataset%20123%20(Recovered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123 (Recovered).xlsx]analyzing bin rating with!PivotTable3</c:name>
    <c:fmtId val="10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Top 10 cities based on the Average Ratings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9627463213842244E-2"/>
          <c:y val="0.17868845402648273"/>
          <c:w val="0.8785267439315525"/>
          <c:h val="0.75280248315162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'analyzing bin rating with'!$B$3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'analyzing bin rating with'!$A$4:$A$9</c:f>
              <c:strCache>
                <c:ptCount val="5"/>
                <c:pt idx="0">
                  <c:v>0-1</c:v>
                </c:pt>
                <c:pt idx="1">
                  <c:v>1-2</c:v>
                </c:pt>
                <c:pt idx="2">
                  <c:v>2-3</c:v>
                </c:pt>
                <c:pt idx="3">
                  <c:v>3-4</c:v>
                </c:pt>
                <c:pt idx="4">
                  <c:v>4-5</c:v>
                </c:pt>
              </c:strCache>
            </c:strRef>
          </c:cat>
          <c:val>
            <c:numRef>
              <c:f>'analyzing bin rating with'!$B$4:$B$9</c:f>
              <c:numCache>
                <c:formatCode>General</c:formatCode>
                <c:ptCount val="5"/>
                <c:pt idx="0">
                  <c:v>2148</c:v>
                </c:pt>
                <c:pt idx="1">
                  <c:v>3</c:v>
                </c:pt>
                <c:pt idx="2">
                  <c:v>1430</c:v>
                </c:pt>
                <c:pt idx="3">
                  <c:v>4590</c:v>
                </c:pt>
                <c:pt idx="4">
                  <c:v>1380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5A-40AA-A615-84ED422AC0A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937292480"/>
        <c:axId val="937305440"/>
      </c:barChart>
      <c:catAx>
        <c:axId val="93729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305440"/>
        <c:crosses val="autoZero"/>
        <c:auto val="1"/>
        <c:lblAlgn val="ctr"/>
        <c:lblOffset val="100"/>
        <c:noMultiLvlLbl val="0"/>
      </c:catAx>
      <c:valAx>
        <c:axId val="937305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729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Average Aggrigate Rating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37051618547685"/>
          <c:y val="0.16590591523055429"/>
          <c:w val="0.45577777777777778"/>
          <c:h val="0.7642291569632044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D-4BCF-B419-B69DA0278153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ED-4BCF-B419-B69DA0278153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ED-4BCF-B419-B69DA0278153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EED-4BCF-B419-B69DA0278153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EED-4BCF-B419-B69DA0278153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EED-4BCF-B419-B69DA0278153}"/>
              </c:ext>
            </c:extLst>
          </c:dPt>
          <c:dPt>
            <c:idx val="6"/>
            <c:bubble3D val="0"/>
            <c:spPr>
              <a:gradFill>
                <a:gsLst>
                  <a:gs pos="100000">
                    <a:schemeClr val="accent1">
                      <a:lumMod val="60000"/>
                      <a:lumMod val="60000"/>
                      <a:lumOff val="40000"/>
                    </a:schemeClr>
                  </a:gs>
                  <a:gs pos="0">
                    <a:schemeClr val="accent1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EED-4BCF-B419-B69DA0278153}"/>
              </c:ext>
            </c:extLst>
          </c:dPt>
          <c:dPt>
            <c:idx val="7"/>
            <c:bubble3D val="0"/>
            <c:spPr>
              <a:gradFill>
                <a:gsLst>
                  <a:gs pos="100000">
                    <a:schemeClr val="accent2">
                      <a:lumMod val="60000"/>
                      <a:lumMod val="60000"/>
                      <a:lumOff val="40000"/>
                    </a:schemeClr>
                  </a:gs>
                  <a:gs pos="0">
                    <a:schemeClr val="accent2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EED-4BCF-B419-B69DA0278153}"/>
              </c:ext>
            </c:extLst>
          </c:dPt>
          <c:dPt>
            <c:idx val="8"/>
            <c:bubble3D val="0"/>
            <c:spPr>
              <a:gradFill>
                <a:gsLst>
                  <a:gs pos="100000">
                    <a:schemeClr val="accent3">
                      <a:lumMod val="60000"/>
                      <a:lumMod val="60000"/>
                      <a:lumOff val="40000"/>
                    </a:schemeClr>
                  </a:gs>
                  <a:gs pos="0">
                    <a:schemeClr val="accent3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EED-4BCF-B419-B69DA0278153}"/>
              </c:ext>
            </c:extLst>
          </c:dPt>
          <c:dPt>
            <c:idx val="9"/>
            <c:bubble3D val="0"/>
            <c:spPr>
              <a:gradFill>
                <a:gsLst>
                  <a:gs pos="100000">
                    <a:schemeClr val="accent4">
                      <a:lumMod val="60000"/>
                      <a:lumMod val="60000"/>
                      <a:lumOff val="40000"/>
                    </a:schemeClr>
                  </a:gs>
                  <a:gs pos="0">
                    <a:schemeClr val="accent4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EED-4BCF-B419-B69DA0278153}"/>
              </c:ext>
            </c:extLst>
          </c:dPt>
          <c:dPt>
            <c:idx val="10"/>
            <c:bubble3D val="0"/>
            <c:spPr>
              <a:gradFill>
                <a:gsLst>
                  <a:gs pos="100000">
                    <a:schemeClr val="accent5">
                      <a:lumMod val="60000"/>
                      <a:lumMod val="60000"/>
                      <a:lumOff val="40000"/>
                    </a:schemeClr>
                  </a:gs>
                  <a:gs pos="0">
                    <a:schemeClr val="accent5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EED-4BCF-B419-B69DA0278153}"/>
              </c:ext>
            </c:extLst>
          </c:dPt>
          <c:dPt>
            <c:idx val="11"/>
            <c:bubble3D val="0"/>
            <c:spPr>
              <a:gradFill>
                <a:gsLst>
                  <a:gs pos="100000">
                    <a:schemeClr val="accent6">
                      <a:lumMod val="60000"/>
                      <a:lumMod val="60000"/>
                      <a:lumOff val="40000"/>
                    </a:schemeClr>
                  </a:gs>
                  <a:gs pos="0">
                    <a:schemeClr val="accent6">
                      <a:lumMod val="6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EED-4BCF-B419-B69DA0278153}"/>
              </c:ext>
            </c:extLst>
          </c:dPt>
          <c:dPt>
            <c:idx val="12"/>
            <c:bubble3D val="0"/>
            <c:spPr>
              <a:gradFill>
                <a:gsLst>
                  <a:gs pos="100000">
                    <a:schemeClr val="accent1">
                      <a:lumMod val="80000"/>
                      <a:lumOff val="20000"/>
                      <a:lumMod val="60000"/>
                      <a:lumOff val="40000"/>
                    </a:schemeClr>
                  </a:gs>
                  <a:gs pos="0">
                    <a:schemeClr val="accent1">
                      <a:lumMod val="80000"/>
                      <a:lumOff val="20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0EED-4BCF-B419-B69DA0278153}"/>
              </c:ext>
            </c:extLst>
          </c:dPt>
          <c:cat>
            <c:strRef>
              <c:f>'Task 2 discriptive analysis'!$A$39:$A$51</c:f>
              <c:strCache>
                <c:ptCount val="13"/>
                <c:pt idx="0">
                  <c:v>Mean</c:v>
                </c:pt>
                <c:pt idx="1">
                  <c:v>Standard Error</c:v>
                </c:pt>
                <c:pt idx="2">
                  <c:v>Median</c:v>
                </c:pt>
                <c:pt idx="3">
                  <c:v>Mode</c:v>
                </c:pt>
                <c:pt idx="4">
                  <c:v>Standard Deviation</c:v>
                </c:pt>
                <c:pt idx="5">
                  <c:v>Sample Variance</c:v>
                </c:pt>
                <c:pt idx="6">
                  <c:v>Kurtosis</c:v>
                </c:pt>
                <c:pt idx="7">
                  <c:v>Skewness</c:v>
                </c:pt>
                <c:pt idx="8">
                  <c:v>Range</c:v>
                </c:pt>
                <c:pt idx="9">
                  <c:v>Minimum</c:v>
                </c:pt>
                <c:pt idx="10">
                  <c:v>Maximum</c:v>
                </c:pt>
                <c:pt idx="11">
                  <c:v>Sum</c:v>
                </c:pt>
                <c:pt idx="12">
                  <c:v>Count</c:v>
                </c:pt>
              </c:strCache>
            </c:strRef>
          </c:cat>
          <c:val>
            <c:numRef>
              <c:f>'Task 2 discriptive analysis'!$B$39:$B$51</c:f>
              <c:numCache>
                <c:formatCode>General</c:formatCode>
                <c:ptCount val="13"/>
                <c:pt idx="0">
                  <c:v>2.6663700136111426</c:v>
                </c:pt>
                <c:pt idx="1">
                  <c:v>1.55161125272903E-2</c:v>
                </c:pt>
                <c:pt idx="2">
                  <c:v>3.2</c:v>
                </c:pt>
                <c:pt idx="3">
                  <c:v>0</c:v>
                </c:pt>
                <c:pt idx="4">
                  <c:v>1.5163775396521537</c:v>
                </c:pt>
                <c:pt idx="5">
                  <c:v>2.2994008427615191</c:v>
                </c:pt>
                <c:pt idx="6">
                  <c:v>-0.58221713728268831</c:v>
                </c:pt>
                <c:pt idx="7">
                  <c:v>-0.95413047331992817</c:v>
                </c:pt>
                <c:pt idx="8">
                  <c:v>4.9000000000000004</c:v>
                </c:pt>
                <c:pt idx="9">
                  <c:v>0</c:v>
                </c:pt>
                <c:pt idx="10">
                  <c:v>4.9000000000000004</c:v>
                </c:pt>
                <c:pt idx="11">
                  <c:v>25466.500000000022</c:v>
                </c:pt>
                <c:pt idx="12">
                  <c:v>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0EED-4BCF-B419-B69DA0278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dirty="0"/>
              <a:t>Votes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'Task 2 discriptive analysis'!$A$58:$A$70</c:f>
              <c:strCache>
                <c:ptCount val="13"/>
                <c:pt idx="0">
                  <c:v>Mean</c:v>
                </c:pt>
                <c:pt idx="1">
                  <c:v>Standard Error</c:v>
                </c:pt>
                <c:pt idx="2">
                  <c:v>Median</c:v>
                </c:pt>
                <c:pt idx="3">
                  <c:v>Mode</c:v>
                </c:pt>
                <c:pt idx="4">
                  <c:v>Standard Deviation</c:v>
                </c:pt>
                <c:pt idx="5">
                  <c:v>Sample Variance</c:v>
                </c:pt>
                <c:pt idx="6">
                  <c:v>Kurtosis</c:v>
                </c:pt>
                <c:pt idx="7">
                  <c:v>Skewness</c:v>
                </c:pt>
                <c:pt idx="8">
                  <c:v>Range</c:v>
                </c:pt>
                <c:pt idx="9">
                  <c:v>Minimum</c:v>
                </c:pt>
                <c:pt idx="10">
                  <c:v>Maximum</c:v>
                </c:pt>
                <c:pt idx="11">
                  <c:v>Sum</c:v>
                </c:pt>
                <c:pt idx="12">
                  <c:v>Count</c:v>
                </c:pt>
              </c:strCache>
            </c:strRef>
          </c:cat>
          <c:val>
            <c:numRef>
              <c:f>'Task 2 discriptive analysis'!$B$58:$B$70</c:f>
              <c:numCache>
                <c:formatCode>General</c:formatCode>
                <c:ptCount val="13"/>
                <c:pt idx="0">
                  <c:v>156.909747670401</c:v>
                </c:pt>
                <c:pt idx="1">
                  <c:v>4.4016431864045744</c:v>
                </c:pt>
                <c:pt idx="2">
                  <c:v>31</c:v>
                </c:pt>
                <c:pt idx="3">
                  <c:v>0</c:v>
                </c:pt>
                <c:pt idx="4">
                  <c:v>430.16914537629123</c:v>
                </c:pt>
                <c:pt idx="5">
                  <c:v>185045.49363376878</c:v>
                </c:pt>
                <c:pt idx="6">
                  <c:v>128.22596890876946</c:v>
                </c:pt>
                <c:pt idx="7">
                  <c:v>8.8076366877082926</c:v>
                </c:pt>
                <c:pt idx="8">
                  <c:v>10934</c:v>
                </c:pt>
                <c:pt idx="9">
                  <c:v>0</c:v>
                </c:pt>
                <c:pt idx="10">
                  <c:v>10934</c:v>
                </c:pt>
                <c:pt idx="11">
                  <c:v>1498645</c:v>
                </c:pt>
                <c:pt idx="12">
                  <c:v>9551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B0-4740-90F4-ED59B9692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333455"/>
        <c:axId val="35334287"/>
      </c:lineChart>
      <c:catAx>
        <c:axId val="3533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34287"/>
        <c:crosses val="autoZero"/>
        <c:auto val="1"/>
        <c:lblAlgn val="ctr"/>
        <c:lblOffset val="100"/>
        <c:noMultiLvlLbl val="0"/>
      </c:catAx>
      <c:valAx>
        <c:axId val="35334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33455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Frequency of city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solidFill>
          <a:schemeClr val="bg1"/>
        </a:solidFill>
        <a:ln>
          <a:noFill/>
        </a:ln>
        <a:effectLst/>
        <a:sp3d/>
      </c:spPr>
    </c:sideWall>
    <c:backWall>
      <c:thickness val="0"/>
      <c:spPr>
        <a:solidFill>
          <a:schemeClr val="bg1"/>
        </a:solidFill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160891510776971"/>
          <c:y val="0.16062690926725018"/>
          <c:w val="0.68142804024496939"/>
          <c:h val="0.39702785151310532"/>
        </c:manualLayout>
      </c:layout>
      <c:bar3DChart>
        <c:barDir val="col"/>
        <c:grouping val="clustere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/>
          </c:spPr>
          <c:invertIfNegative val="0"/>
          <c:cat>
            <c:strLit>
              <c:ptCount val="10"/>
              <c:pt idx="0">
                <c:v>New Delhi</c:v>
              </c:pt>
              <c:pt idx="1">
                <c:v>Gurgaon</c:v>
              </c:pt>
              <c:pt idx="2">
                <c:v>Noida</c:v>
              </c:pt>
              <c:pt idx="3">
                <c:v>Faridabad</c:v>
              </c:pt>
              <c:pt idx="4">
                <c:v>Ghaziabad</c:v>
              </c:pt>
              <c:pt idx="5">
                <c:v>Amritsar</c:v>
              </c:pt>
              <c:pt idx="6">
                <c:v>Bhubaneshwar</c:v>
              </c:pt>
              <c:pt idx="7">
                <c:v>Ahmedabad</c:v>
              </c:pt>
              <c:pt idx="8">
                <c:v>Guwahati</c:v>
              </c:pt>
              <c:pt idx="9">
                <c:v>Lucknow</c:v>
              </c:pt>
            </c:strLit>
          </c:cat>
          <c:val>
            <c:numLit>
              <c:formatCode>General</c:formatCode>
              <c:ptCount val="10"/>
              <c:pt idx="0">
                <c:v>0.67970690511674114</c:v>
              </c:pt>
              <c:pt idx="1">
                <c:v>0.1388474913065077</c:v>
              </c:pt>
              <c:pt idx="2">
                <c:v>0.13412816691505217</c:v>
              </c:pt>
              <c:pt idx="3">
                <c:v>3.1172379533035272E-2</c:v>
              </c:pt>
              <c:pt idx="4">
                <c:v>3.1048186785891706E-3</c:v>
              </c:pt>
              <c:pt idx="5">
                <c:v>2.6080476900149033E-3</c:v>
              </c:pt>
              <c:pt idx="6">
                <c:v>2.6080476900149033E-3</c:v>
              </c:pt>
              <c:pt idx="7">
                <c:v>2.6080476900149033E-3</c:v>
              </c:pt>
              <c:pt idx="8">
                <c:v>2.6080476900149033E-3</c:v>
              </c:pt>
              <c:pt idx="9">
                <c:v>2.6080476900149033E-3</c:v>
              </c:pt>
            </c:numLit>
          </c:val>
          <c:extLst>
            <c:ext xmlns:c16="http://schemas.microsoft.com/office/drawing/2014/chart" uri="{C3380CC4-5D6E-409C-BE32-E72D297353CC}">
              <c16:uniqueId val="{00000000-ACC1-4801-A6FF-A6002F06C2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80258767"/>
        <c:axId val="680258287"/>
        <c:axId val="0"/>
      </c:bar3DChart>
      <c:catAx>
        <c:axId val="6802587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0258287"/>
        <c:crosses val="autoZero"/>
        <c:auto val="1"/>
        <c:lblAlgn val="ctr"/>
        <c:lblOffset val="100"/>
        <c:noMultiLvlLbl val="0"/>
      </c:catAx>
      <c:valAx>
        <c:axId val="68025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025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Cuisines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592496649506586"/>
          <c:y val="4.4532560050118353E-2"/>
          <c:w val="0.77797886831189955"/>
          <c:h val="0.70979150001609748"/>
        </c:manualLayout>
      </c:layout>
      <c:barChart>
        <c:barDir val="col"/>
        <c:grouping val="stacke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dLbl>
              <c:idx val="0"/>
              <c:layout>
                <c:manualLayout>
                  <c:x val="6.6736120598967275E-2"/>
                  <c:y val="-0.3289353631415799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6EA-4088-94A6-9CB4D8CC9BEC}"/>
                </c:ext>
              </c:extLst>
            </c:dLbl>
            <c:dLbl>
              <c:idx val="1"/>
              <c:layout>
                <c:manualLayout>
                  <c:x val="2.1527780838376145E-3"/>
                  <c:y val="-0.10092335005480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6EA-4088-94A6-9CB4D8CC9BEC}"/>
                </c:ext>
              </c:extLst>
            </c:dLbl>
            <c:dLbl>
              <c:idx val="2"/>
              <c:layout>
                <c:manualLayout>
                  <c:x val="2.583333700605181E-2"/>
                  <c:y val="-0.1831571908401979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EA-4088-94A6-9CB4D8CC9BEC}"/>
                </c:ext>
              </c:extLst>
            </c:dLbl>
            <c:dLbl>
              <c:idx val="3"/>
              <c:layout>
                <c:manualLayout>
                  <c:x val="4.305556167675229E-3"/>
                  <c:y val="-0.1083991537625661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EA-4088-94A6-9CB4D8CC9BEC}"/>
                </c:ext>
              </c:extLst>
            </c:dLbl>
            <c:dLbl>
              <c:idx val="4"/>
              <c:layout>
                <c:manualLayout>
                  <c:x val="4.305556167675229E-3"/>
                  <c:y val="-0.1682055834246715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6EA-4088-94A6-9CB4D8CC9BEC}"/>
                </c:ext>
              </c:extLst>
            </c:dLbl>
            <c:dLbl>
              <c:idx val="5"/>
              <c:layout>
                <c:manualLayout>
                  <c:x val="0"/>
                  <c:y val="-0.1121370556164477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EA-4088-94A6-9CB4D8CC9BEC}"/>
                </c:ext>
              </c:extLst>
            </c:dLbl>
            <c:dLbl>
              <c:idx val="6"/>
              <c:layout>
                <c:manualLayout>
                  <c:x val="2.1527780838376542E-2"/>
                  <c:y val="-0.1719434852785532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6EA-4088-94A6-9CB4D8CC9BEC}"/>
                </c:ext>
              </c:extLst>
            </c:dLbl>
            <c:dLbl>
              <c:idx val="7"/>
              <c:layout>
                <c:manualLayout>
                  <c:x val="-8.611112335350616E-3"/>
                  <c:y val="-6.354433151598717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EA-4088-94A6-9CB4D8CC9BEC}"/>
                </c:ext>
              </c:extLst>
            </c:dLbl>
            <c:dLbl>
              <c:idx val="8"/>
              <c:layout>
                <c:manualLayout>
                  <c:x val="0"/>
                  <c:y val="-0.1569918778630268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6EA-4088-94A6-9CB4D8CC9BEC}"/>
                </c:ext>
              </c:extLst>
            </c:dLbl>
            <c:dLbl>
              <c:idx val="9"/>
              <c:layout>
                <c:manualLayout>
                  <c:x val="4.3055561676751501E-3"/>
                  <c:y val="-7.475803707763180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EA-4088-94A6-9CB4D8CC9B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0"/>
              <c:pt idx="0">
                <c:v>North Indian</c:v>
              </c:pt>
              <c:pt idx="1">
                <c:v>Chinese</c:v>
              </c:pt>
              <c:pt idx="2">
                <c:v>Fast Food</c:v>
              </c:pt>
              <c:pt idx="3">
                <c:v>Bakery</c:v>
              </c:pt>
              <c:pt idx="4">
                <c:v>Cafe</c:v>
              </c:pt>
              <c:pt idx="5">
                <c:v>American</c:v>
              </c:pt>
              <c:pt idx="6">
                <c:v>South Indian</c:v>
              </c:pt>
              <c:pt idx="7">
                <c:v>Mithai</c:v>
              </c:pt>
              <c:pt idx="8">
                <c:v>Street Food</c:v>
              </c:pt>
              <c:pt idx="9">
                <c:v>Continental</c:v>
              </c:pt>
            </c:strLit>
          </c:cat>
          <c:val>
            <c:numLit>
              <c:formatCode>General</c:formatCode>
              <c:ptCount val="10"/>
              <c:pt idx="0">
                <c:v>0.42627154865365435</c:v>
              </c:pt>
              <c:pt idx="1">
                <c:v>0.12195469440091181</c:v>
              </c:pt>
              <c:pt idx="2">
                <c:v>9.5740133922211146E-2</c:v>
              </c:pt>
              <c:pt idx="3">
                <c:v>8.8616612052999005E-2</c:v>
              </c:pt>
              <c:pt idx="4">
                <c:v>8.7904259866077791E-2</c:v>
              </c:pt>
              <c:pt idx="5">
                <c:v>4.0034192904972218E-2</c:v>
              </c:pt>
              <c:pt idx="6">
                <c:v>3.7327254594671608E-2</c:v>
              </c:pt>
              <c:pt idx="7">
                <c:v>3.504772759652372E-2</c:v>
              </c:pt>
              <c:pt idx="8">
                <c:v>3.3623023222681292E-2</c:v>
              </c:pt>
              <c:pt idx="9">
                <c:v>3.3480552785297053E-2</c:v>
              </c:pt>
            </c:numLit>
          </c:val>
          <c:extLst>
            <c:ext xmlns:c16="http://schemas.microsoft.com/office/drawing/2014/chart" uri="{C3380CC4-5D6E-409C-BE32-E72D297353CC}">
              <c16:uniqueId val="{00000000-1B27-4496-AC21-81593D2CF0B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83692975"/>
        <c:axId val="883693455"/>
      </c:barChart>
      <c:catAx>
        <c:axId val="883692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693455"/>
        <c:crosses val="autoZero"/>
        <c:auto val="1"/>
        <c:lblAlgn val="ctr"/>
        <c:lblOffset val="100"/>
        <c:noMultiLvlLbl val="0"/>
      </c:catAx>
      <c:valAx>
        <c:axId val="88369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692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123 (Recovered).xlsx] top cuisines and citie!PivotTable9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 top cuisines and cities with highest 3  restaurant counts</a:t>
            </a:r>
          </a:p>
        </c:rich>
      </c:tx>
      <c:layout>
        <c:manualLayout>
          <c:xMode val="edge"/>
          <c:yMode val="edge"/>
          <c:x val="6.5817627246830906E-2"/>
          <c:y val="4.11999473656891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 top cuisines and citie'!$B$3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 top cuisines and citie'!$A$4:$A$47</c:f>
              <c:multiLvlStrCache>
                <c:ptCount val="33"/>
                <c:lvl>
                  <c:pt idx="0">
                    <c:v>Chinese</c:v>
                  </c:pt>
                  <c:pt idx="1">
                    <c:v>Fast Food</c:v>
                  </c:pt>
                  <c:pt idx="2">
                    <c:v>North Indian</c:v>
                  </c:pt>
                  <c:pt idx="3">
                    <c:v>Chinese</c:v>
                  </c:pt>
                  <c:pt idx="4">
                    <c:v>Fast Food</c:v>
                  </c:pt>
                  <c:pt idx="5">
                    <c:v>North Indian</c:v>
                  </c:pt>
                  <c:pt idx="6">
                    <c:v>Bakery</c:v>
                  </c:pt>
                  <c:pt idx="7">
                    <c:v>Chinese</c:v>
                  </c:pt>
                  <c:pt idx="8">
                    <c:v>North Indian</c:v>
                  </c:pt>
                  <c:pt idx="9">
                    <c:v>Bakery</c:v>
                  </c:pt>
                  <c:pt idx="10">
                    <c:v>Fast Food</c:v>
                  </c:pt>
                  <c:pt idx="11">
                    <c:v>North Indian</c:v>
                  </c:pt>
                  <c:pt idx="12">
                    <c:v>Beverages</c:v>
                  </c:pt>
                  <c:pt idx="13">
                    <c:v>Cafe</c:v>
                  </c:pt>
                  <c:pt idx="14">
                    <c:v>Fast Food</c:v>
                  </c:pt>
                  <c:pt idx="15">
                    <c:v>Mithai</c:v>
                  </c:pt>
                  <c:pt idx="16">
                    <c:v>North Indian</c:v>
                  </c:pt>
                  <c:pt idx="17">
                    <c:v>Street Food</c:v>
                  </c:pt>
                  <c:pt idx="18">
                    <c:v>Cafe</c:v>
                  </c:pt>
                  <c:pt idx="19">
                    <c:v>Chinese</c:v>
                  </c:pt>
                  <c:pt idx="20">
                    <c:v>Continental</c:v>
                  </c:pt>
                  <c:pt idx="21">
                    <c:v>Cafe</c:v>
                  </c:pt>
                  <c:pt idx="22">
                    <c:v>Chinese</c:v>
                  </c:pt>
                  <c:pt idx="23">
                    <c:v>North Indian</c:v>
                  </c:pt>
                  <c:pt idx="24">
                    <c:v>Cafe</c:v>
                  </c:pt>
                  <c:pt idx="25">
                    <c:v>Mughlai</c:v>
                  </c:pt>
                  <c:pt idx="26">
                    <c:v>North Indian</c:v>
                  </c:pt>
                  <c:pt idx="27">
                    <c:v>Cafe</c:v>
                  </c:pt>
                  <c:pt idx="28">
                    <c:v>Fast Food</c:v>
                  </c:pt>
                  <c:pt idx="29">
                    <c:v>North Indian</c:v>
                  </c:pt>
                  <c:pt idx="30">
                    <c:v>Cafe</c:v>
                  </c:pt>
                  <c:pt idx="31">
                    <c:v>Continental</c:v>
                  </c:pt>
                  <c:pt idx="32">
                    <c:v>North Indian</c:v>
                  </c:pt>
                </c:lvl>
                <c:lvl>
                  <c:pt idx="0">
                    <c:v>New Delhi</c:v>
                  </c:pt>
                  <c:pt idx="3">
                    <c:v>Noida</c:v>
                  </c:pt>
                  <c:pt idx="6">
                    <c:v>Gurgaon</c:v>
                  </c:pt>
                  <c:pt idx="9">
                    <c:v>Faridabad</c:v>
                  </c:pt>
                  <c:pt idx="12">
                    <c:v>Amritsar</c:v>
                  </c:pt>
                  <c:pt idx="18">
                    <c:v>Guwahati</c:v>
                  </c:pt>
                  <c:pt idx="21">
                    <c:v>Bhubaneshwar</c:v>
                  </c:pt>
                  <c:pt idx="24">
                    <c:v>Lucknow</c:v>
                  </c:pt>
                  <c:pt idx="27">
                    <c:v>Ghaziabad</c:v>
                  </c:pt>
                  <c:pt idx="30">
                    <c:v>Ahmedabad</c:v>
                  </c:pt>
                </c:lvl>
              </c:multiLvlStrCache>
            </c:multiLvlStrRef>
          </c:cat>
          <c:val>
            <c:numRef>
              <c:f>' top cuisines and citie'!$B$4:$B$47</c:f>
              <c:numCache>
                <c:formatCode>General</c:formatCode>
                <c:ptCount val="33"/>
                <c:pt idx="0">
                  <c:v>569</c:v>
                </c:pt>
                <c:pt idx="1">
                  <c:v>446</c:v>
                </c:pt>
                <c:pt idx="2">
                  <c:v>1848</c:v>
                </c:pt>
                <c:pt idx="3">
                  <c:v>98</c:v>
                </c:pt>
                <c:pt idx="4">
                  <c:v>98</c:v>
                </c:pt>
                <c:pt idx="5">
                  <c:v>433</c:v>
                </c:pt>
                <c:pt idx="6">
                  <c:v>95</c:v>
                </c:pt>
                <c:pt idx="7">
                  <c:v>93</c:v>
                </c:pt>
                <c:pt idx="8">
                  <c:v>367</c:v>
                </c:pt>
                <c:pt idx="9">
                  <c:v>24</c:v>
                </c:pt>
                <c:pt idx="10">
                  <c:v>25</c:v>
                </c:pt>
                <c:pt idx="11">
                  <c:v>102</c:v>
                </c:pt>
                <c:pt idx="12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15</c:v>
                </c:pt>
                <c:pt idx="17">
                  <c:v>1</c:v>
                </c:pt>
                <c:pt idx="18">
                  <c:v>7</c:v>
                </c:pt>
                <c:pt idx="19">
                  <c:v>5</c:v>
                </c:pt>
                <c:pt idx="20">
                  <c:v>5</c:v>
                </c:pt>
                <c:pt idx="21">
                  <c:v>6</c:v>
                </c:pt>
                <c:pt idx="22">
                  <c:v>5</c:v>
                </c:pt>
                <c:pt idx="23">
                  <c:v>5</c:v>
                </c:pt>
                <c:pt idx="24">
                  <c:v>8</c:v>
                </c:pt>
                <c:pt idx="25">
                  <c:v>2</c:v>
                </c:pt>
                <c:pt idx="26">
                  <c:v>6</c:v>
                </c:pt>
                <c:pt idx="27">
                  <c:v>3</c:v>
                </c:pt>
                <c:pt idx="28">
                  <c:v>3</c:v>
                </c:pt>
                <c:pt idx="29">
                  <c:v>9</c:v>
                </c:pt>
                <c:pt idx="30">
                  <c:v>4</c:v>
                </c:pt>
                <c:pt idx="31">
                  <c:v>3</c:v>
                </c:pt>
                <c:pt idx="3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BC-4DAE-9A98-9AA5B5C7C9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605455631"/>
        <c:axId val="605456111"/>
      </c:barChart>
      <c:catAx>
        <c:axId val="60545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5456111"/>
        <c:crosses val="autoZero"/>
        <c:auto val="1"/>
        <c:lblAlgn val="ctr"/>
        <c:lblOffset val="100"/>
        <c:noMultiLvlLbl val="0"/>
      </c:catAx>
      <c:valAx>
        <c:axId val="605456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5455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50800" dir="8400000" algn="ctr" rotWithShape="0">
        <a:srgbClr val="000000">
          <a:alpha val="99000"/>
        </a:srgbClr>
      </a:outerShdw>
      <a:softEdge rad="330200"/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 (3).xlsx]Has Booking!PivotTable8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720946436056752"/>
          <c:y val="0.15729720552303841"/>
          <c:w val="0.7279563386432707"/>
          <c:h val="0.77537967511054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'Has Booking'!$B$3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4000"/>
                    <a:lumMod val="118000"/>
                  </a:schemeClr>
                </a:gs>
                <a:gs pos="100000">
                  <a:schemeClr val="accent1">
                    <a:tint val="92000"/>
                    <a:alpha val="100000"/>
                    <a:lumMod val="11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'Has Booking'!$A$4:$A$6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'Has Booking'!$B$4:$B$6</c:f>
              <c:numCache>
                <c:formatCode>0.00%</c:formatCode>
                <c:ptCount val="2"/>
                <c:pt idx="0">
                  <c:v>0.87875615118835726</c:v>
                </c:pt>
                <c:pt idx="1">
                  <c:v>0.12124384881164275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10-4910-B13F-C4A851A727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60285648"/>
        <c:axId val="660289008"/>
      </c:barChart>
      <c:catAx>
        <c:axId val="66028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289008"/>
        <c:crosses val="autoZero"/>
        <c:auto val="1"/>
        <c:lblAlgn val="ctr"/>
        <c:lblOffset val="100"/>
        <c:noMultiLvlLbl val="0"/>
      </c:catAx>
      <c:valAx>
        <c:axId val="66028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285648"/>
        <c:crosses val="autoZero"/>
        <c:crossBetween val="between"/>
      </c:valAx>
      <c:spPr>
        <a:blipFill>
          <a:blip xmlns:r="http://schemas.openxmlformats.org/officeDocument/2006/relationships" r:embed="rId3">
            <a:alphaModFix amt="31000"/>
          </a:blip>
          <a:stretch>
            <a:fillRect/>
          </a:stretch>
        </a:blip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 (3).xlsx]Has Booking!PivotTable11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</a:t>
            </a:r>
            <a:r>
              <a:rPr lang="en-IN" dirty="0"/>
              <a:t>Has Online Delivery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031501712074067"/>
          <c:y val="0.13084780994037426"/>
          <c:w val="0.80434482929592366"/>
          <c:h val="0.756523177185417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'Has Booking'!$H$3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'Has Booking'!$G$4:$G$6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'Has Booking'!$H$4:$H$6</c:f>
              <c:numCache>
                <c:formatCode>0.00%</c:formatCode>
                <c:ptCount val="2"/>
                <c:pt idx="0">
                  <c:v>0.74337765678986489</c:v>
                </c:pt>
                <c:pt idx="1">
                  <c:v>0.25662234321013505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A4-49CF-AD6D-D8743445DEA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60291408"/>
        <c:axId val="660282288"/>
      </c:barChart>
      <c:catAx>
        <c:axId val="66029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282288"/>
        <c:crosses val="autoZero"/>
        <c:auto val="1"/>
        <c:lblAlgn val="ctr"/>
        <c:lblOffset val="100"/>
        <c:noMultiLvlLbl val="0"/>
      </c:catAx>
      <c:valAx>
        <c:axId val="6602822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  <a:alpha val="66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291408"/>
        <c:crosses val="autoZero"/>
        <c:crossBetween val="between"/>
      </c:valAx>
      <c:spPr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402284067569455"/>
          <c:y val="0.90063461955064061"/>
          <c:w val="0.11065865645382057"/>
          <c:h val="8.23628891662712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 (3).xlsx]ratings between restaurants wit!PivotTable12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ratings between restaurants with/without table booking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653937007874016"/>
          <c:y val="0.34703484981044036"/>
          <c:w val="0.72427537182852142"/>
          <c:h val="0.45862350539515895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'ratings between restaurants wit'!$B$3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'ratings between restaurants wit'!$A$4:$A$6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'ratings between restaurants wit'!$B$4:$B$6</c:f>
              <c:numCache>
                <c:formatCode>0.00%</c:formatCode>
                <c:ptCount val="2"/>
                <c:pt idx="0">
                  <c:v>0.9598664013506536</c:v>
                </c:pt>
                <c:pt idx="1">
                  <c:v>1.290881945996512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43-45D3-82CE-D8313F627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0266448"/>
        <c:axId val="660272688"/>
        <c:axId val="0"/>
      </c:bar3DChart>
      <c:catAx>
        <c:axId val="66026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272688"/>
        <c:crosses val="autoZero"/>
        <c:auto val="1"/>
        <c:lblAlgn val="ctr"/>
        <c:lblOffset val="100"/>
        <c:noMultiLvlLbl val="0"/>
      </c:catAx>
      <c:valAx>
        <c:axId val="660272688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26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 (3).xlsx]Alayze online delivery availabi!PivotTable13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'Alayze online delivery availabi'!$B$3:$B$4</c:f>
              <c:strCache>
                <c:ptCount val="1"/>
                <c:pt idx="0">
                  <c:v>No</c:v>
                </c:pt>
              </c:strCache>
            </c:strRef>
          </c:tx>
          <c:spPr>
            <a:blipFill>
              <a:blip xmlns:r="http://schemas.openxmlformats.org/officeDocument/2006/relationships" r:embed="rId3"/>
              <a:tile tx="0" ty="0" sx="100000" sy="100000" flip="none" algn="tl"/>
            </a:blip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rig="threePt" dir="tl"/>
            </a:scene3d>
            <a:sp3d prstMaterial="dkEdge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'Alayze online delivery availabi'!$A$5:$A$9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'Alayze online delivery availabi'!$B$5:$B$9</c:f>
              <c:numCache>
                <c:formatCode>0.00%</c:formatCode>
                <c:ptCount val="4"/>
                <c:pt idx="0">
                  <c:v>0.84225922592259228</c:v>
                </c:pt>
                <c:pt idx="1">
                  <c:v>0.58689367169932538</c:v>
                </c:pt>
                <c:pt idx="2">
                  <c:v>0.70809659090909094</c:v>
                </c:pt>
                <c:pt idx="3">
                  <c:v>0.90955631399317405</c:v>
                </c:pt>
              </c:numCache>
            </c:numRef>
          </c:val>
          <c:shape val="coneToMax"/>
          <c:extLst>
            <c:ext xmlns:c16="http://schemas.microsoft.com/office/drawing/2014/chart" uri="{C3380CC4-5D6E-409C-BE32-E72D297353CC}">
              <c16:uniqueId val="{00000000-F08E-4069-B75E-1FEFB1D3D5AA}"/>
            </c:ext>
          </c:extLst>
        </c:ser>
        <c:ser>
          <c:idx val="1"/>
          <c:order val="1"/>
          <c:tx>
            <c:strRef>
              <c:f>'Alayze online delivery availabi'!$C$3:$C$4</c:f>
              <c:strCache>
                <c:ptCount val="1"/>
                <c:pt idx="0">
                  <c:v>Yes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'Alayze online delivery availabi'!$A$5:$A$9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'Alayze online delivery availabi'!$C$5:$C$9</c:f>
              <c:numCache>
                <c:formatCode>0.00%</c:formatCode>
                <c:ptCount val="4"/>
                <c:pt idx="0">
                  <c:v>0.15774077407740775</c:v>
                </c:pt>
                <c:pt idx="1">
                  <c:v>0.41310632830067456</c:v>
                </c:pt>
                <c:pt idx="2">
                  <c:v>0.29190340909090912</c:v>
                </c:pt>
                <c:pt idx="3">
                  <c:v>9.0443686006825938E-2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8E-4069-B75E-1FEFB1D3D5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35"/>
        <c:gapDepth val="174"/>
        <c:shape val="box"/>
        <c:axId val="660296208"/>
        <c:axId val="660306288"/>
        <c:axId val="0"/>
      </c:bar3DChart>
      <c:catAx>
        <c:axId val="66029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306288"/>
        <c:crosses val="autoZero"/>
        <c:auto val="1"/>
        <c:lblAlgn val="ctr"/>
        <c:lblOffset val="100"/>
        <c:noMultiLvlLbl val="0"/>
      </c:catAx>
      <c:valAx>
        <c:axId val="66030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29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 (3).xlsx]Most common price range!PivotTable14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Most common price range</a:t>
            </a:r>
          </a:p>
        </c:rich>
      </c:tx>
      <c:layout>
        <c:manualLayout>
          <c:xMode val="edge"/>
          <c:yMode val="edge"/>
          <c:x val="0.31320475945055243"/>
          <c:y val="2.77014856978941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blipFill>
          <a:blip xmlns:r="http://schemas.openxmlformats.org/officeDocument/2006/relationships" r:embed="rId3"/>
          <a:tile tx="0" ty="0" sx="100000" sy="100000" flip="none" algn="tl"/>
        </a:blipFill>
        <a:ln>
          <a:noFill/>
        </a:ln>
        <a:effectLst/>
        <a:sp3d/>
      </c:spPr>
    </c:sideWall>
    <c:backWall>
      <c:thickness val="0"/>
      <c:spPr>
        <a:blipFill>
          <a:blip xmlns:r="http://schemas.openxmlformats.org/officeDocument/2006/relationships" r:embed="rId3"/>
          <a:tile tx="0" ty="0" sx="100000" sy="100000" flip="none" algn="tl"/>
        </a:blipFill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'Most common price range'!$B$3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'Most common price range'!$A$4:$A$8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'Most common price range'!$B$4:$B$8</c:f>
              <c:numCache>
                <c:formatCode>0.00%</c:formatCode>
                <c:ptCount val="4"/>
                <c:pt idx="0">
                  <c:v>0.4652915925034028</c:v>
                </c:pt>
                <c:pt idx="1">
                  <c:v>0.32593445712490837</c:v>
                </c:pt>
                <c:pt idx="2">
                  <c:v>0.14741911841691968</c:v>
                </c:pt>
                <c:pt idx="3">
                  <c:v>6.1354831954769137E-2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35-4CB8-8CEC-8016EB741D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0303888"/>
        <c:axId val="660304368"/>
        <c:axId val="0"/>
      </c:bar3DChart>
      <c:catAx>
        <c:axId val="66030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304368"/>
        <c:crosses val="autoZero"/>
        <c:auto val="1"/>
        <c:lblAlgn val="ctr"/>
        <c:lblOffset val="100"/>
        <c:noMultiLvlLbl val="0"/>
      </c:catAx>
      <c:valAx>
        <c:axId val="66030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303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123 (Recovered).xlsx]Aggrigate Rating and Visualizat!PivotTable1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Aggrigate Rating and Visualization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'Aggrigate Rating and Visualizat'!$B$3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'Aggrigate Rating and Visualizat'!$A$4:$A$15</c:f>
              <c:strCache>
                <c:ptCount val="11"/>
                <c:pt idx="0">
                  <c:v>Beechworth</c:v>
                </c:pt>
                <c:pt idx="1">
                  <c:v>Inner City</c:v>
                </c:pt>
                <c:pt idx="2">
                  <c:v>Lincoln</c:v>
                </c:pt>
                <c:pt idx="3">
                  <c:v>London</c:v>
                </c:pt>
                <c:pt idx="4">
                  <c:v>Makati City</c:v>
                </c:pt>
                <c:pt idx="5">
                  <c:v>Mandaluyong City</c:v>
                </c:pt>
                <c:pt idx="6">
                  <c:v>Pasig City</c:v>
                </c:pt>
                <c:pt idx="7">
                  <c:v>Quezon City</c:v>
                </c:pt>
                <c:pt idx="8">
                  <c:v>Secunderabad</c:v>
                </c:pt>
                <c:pt idx="9">
                  <c:v>Tagaytay City</c:v>
                </c:pt>
                <c:pt idx="10">
                  <c:v>Taguig City</c:v>
                </c:pt>
              </c:strCache>
            </c:strRef>
          </c:cat>
          <c:val>
            <c:numRef>
              <c:f>'Aggrigate Rating and Visualizat'!$B$4:$B$15</c:f>
              <c:numCache>
                <c:formatCode>General</c:formatCode>
                <c:ptCount val="11"/>
                <c:pt idx="0">
                  <c:v>4.5999999999999996</c:v>
                </c:pt>
                <c:pt idx="1">
                  <c:v>4.9000000000000004</c:v>
                </c:pt>
                <c:pt idx="2">
                  <c:v>4.5</c:v>
                </c:pt>
                <c:pt idx="3">
                  <c:v>4.5349999999999993</c:v>
                </c:pt>
                <c:pt idx="4">
                  <c:v>4.6500000000000004</c:v>
                </c:pt>
                <c:pt idx="5">
                  <c:v>4.625</c:v>
                </c:pt>
                <c:pt idx="6">
                  <c:v>4.6333333333333329</c:v>
                </c:pt>
                <c:pt idx="7">
                  <c:v>4.8</c:v>
                </c:pt>
                <c:pt idx="8">
                  <c:v>4.5</c:v>
                </c:pt>
                <c:pt idx="9">
                  <c:v>4.5</c:v>
                </c:pt>
                <c:pt idx="10">
                  <c:v>4.5250000000000004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53-42FC-A0AD-577E9541A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2604175"/>
        <c:axId val="592604655"/>
      </c:barChart>
      <c:catAx>
        <c:axId val="592604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604655"/>
        <c:crosses val="autoZero"/>
        <c:auto val="1"/>
        <c:lblAlgn val="ctr"/>
        <c:lblOffset val="100"/>
        <c:noMultiLvlLbl val="0"/>
      </c:catAx>
      <c:valAx>
        <c:axId val="592604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604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 (3).xlsx] average rating per price range!PivotTable15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average rating per price range</a:t>
            </a:r>
          </a:p>
        </c:rich>
      </c:tx>
      <c:layout>
        <c:manualLayout>
          <c:xMode val="edge"/>
          <c:yMode val="edge"/>
          <c:x val="0.28035171025507111"/>
          <c:y val="5.26423057424619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 average rating per price range'!$B$3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average rating per price range'!$A$4:$A$8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 average rating per price range'!$B$4:$B$8</c:f>
              <c:numCache>
                <c:formatCode>0.00%</c:formatCode>
                <c:ptCount val="4"/>
                <c:pt idx="0">
                  <c:v>0.75004124654116022</c:v>
                </c:pt>
                <c:pt idx="1">
                  <c:v>1.103017822352977</c:v>
                </c:pt>
                <c:pt idx="2">
                  <c:v>1.3814214317650777</c:v>
                </c:pt>
                <c:pt idx="3">
                  <c:v>1.4318785724590712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C-4667-9E75-F3282EEE5FE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60317808"/>
        <c:axId val="660301008"/>
      </c:barChart>
      <c:catAx>
        <c:axId val="660317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301008"/>
        <c:crosses val="autoZero"/>
        <c:auto val="1"/>
        <c:lblAlgn val="ctr"/>
        <c:lblOffset val="100"/>
        <c:noMultiLvlLbl val="0"/>
      </c:catAx>
      <c:valAx>
        <c:axId val="6603010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317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 (3).xlsx]Color presenting highest!PivotTable16</c:name>
    <c:fmtId val="1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x"/>
          <c:size val="6"/>
          <c:spPr>
            <a:noFill/>
            <a:ln w="9525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'Color presenting highest'!$B$3:$B$4</c:f>
              <c:strCache>
                <c:ptCount val="1"/>
                <c:pt idx="0">
                  <c:v>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'Color presenting highest'!$A$5:$A$11</c:f>
              <c:strCache>
                <c:ptCount val="6"/>
                <c:pt idx="0">
                  <c:v>Dark Green</c:v>
                </c:pt>
                <c:pt idx="1">
                  <c:v>Green</c:v>
                </c:pt>
                <c:pt idx="2">
                  <c:v>Orange</c:v>
                </c:pt>
                <c:pt idx="3">
                  <c:v>Red</c:v>
                </c:pt>
                <c:pt idx="4">
                  <c:v>White</c:v>
                </c:pt>
                <c:pt idx="5">
                  <c:v>Yellow</c:v>
                </c:pt>
              </c:strCache>
            </c:strRef>
          </c:cat>
          <c:val>
            <c:numRef>
              <c:f>'Color presenting highest'!$B$5:$B$11</c:f>
              <c:numCache>
                <c:formatCode>0.00%</c:formatCode>
                <c:ptCount val="6"/>
                <c:pt idx="0">
                  <c:v>5.8665305401213392E-3</c:v>
                </c:pt>
                <c:pt idx="1">
                  <c:v>2.3509316160446114E-2</c:v>
                </c:pt>
                <c:pt idx="2">
                  <c:v>0.22660357724854208</c:v>
                </c:pt>
                <c:pt idx="3">
                  <c:v>5.5838061767419997E-3</c:v>
                </c:pt>
                <c:pt idx="4">
                  <c:v>0</c:v>
                </c:pt>
                <c:pt idx="5">
                  <c:v>8.7424655920523009E-2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E0-4B54-80F1-3BB8E89CB2B0}"/>
            </c:ext>
          </c:extLst>
        </c:ser>
        <c:ser>
          <c:idx val="1"/>
          <c:order val="1"/>
          <c:tx>
            <c:strRef>
              <c:f>'Color presenting highest'!$C$3:$C$4</c:f>
              <c:strCache>
                <c:ptCount val="1"/>
                <c:pt idx="0">
                  <c:v>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'Color presenting highest'!$A$5:$A$11</c:f>
              <c:strCache>
                <c:ptCount val="6"/>
                <c:pt idx="0">
                  <c:v>Dark Green</c:v>
                </c:pt>
                <c:pt idx="1">
                  <c:v>Green</c:v>
                </c:pt>
                <c:pt idx="2">
                  <c:v>Orange</c:v>
                </c:pt>
                <c:pt idx="3">
                  <c:v>Red</c:v>
                </c:pt>
                <c:pt idx="4">
                  <c:v>White</c:v>
                </c:pt>
                <c:pt idx="5">
                  <c:v>Yellow</c:v>
                </c:pt>
              </c:strCache>
            </c:strRef>
          </c:cat>
          <c:val>
            <c:numRef>
              <c:f>'Color presenting highest'!$C$5:$C$11</c:f>
              <c:numCache>
                <c:formatCode>0.00%</c:formatCode>
                <c:ptCount val="6"/>
                <c:pt idx="0">
                  <c:v>1.2538040170419965E-2</c:v>
                </c:pt>
                <c:pt idx="1">
                  <c:v>5.3081499224471383E-2</c:v>
                </c:pt>
                <c:pt idx="2">
                  <c:v>0.17058095929947206</c:v>
                </c:pt>
                <c:pt idx="3">
                  <c:v>8.8508432646810676E-3</c:v>
                </c:pt>
                <c:pt idx="4">
                  <c:v>0</c:v>
                </c:pt>
                <c:pt idx="5">
                  <c:v>0.11446017316867228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E0-4B54-80F1-3BB8E89CB2B0}"/>
            </c:ext>
          </c:extLst>
        </c:ser>
        <c:ser>
          <c:idx val="2"/>
          <c:order val="2"/>
          <c:tx>
            <c:strRef>
              <c:f>'Color presenting highest'!$D$3:$D$4</c:f>
              <c:strCache>
                <c:ptCount val="1"/>
                <c:pt idx="0">
                  <c:v>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4000"/>
                  </a:schemeClr>
                </a:gs>
                <a:gs pos="100000">
                  <a:schemeClr val="accent3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'Color presenting highest'!$A$5:$A$11</c:f>
              <c:strCache>
                <c:ptCount val="6"/>
                <c:pt idx="0">
                  <c:v>Dark Green</c:v>
                </c:pt>
                <c:pt idx="1">
                  <c:v>Green</c:v>
                </c:pt>
                <c:pt idx="2">
                  <c:v>Orange</c:v>
                </c:pt>
                <c:pt idx="3">
                  <c:v>Red</c:v>
                </c:pt>
                <c:pt idx="4">
                  <c:v>White</c:v>
                </c:pt>
                <c:pt idx="5">
                  <c:v>Yellow</c:v>
                </c:pt>
              </c:strCache>
            </c:strRef>
          </c:cat>
          <c:val>
            <c:numRef>
              <c:f>'Color presenting highest'!$D$5:$D$11</c:f>
              <c:numCache>
                <c:formatCode>0.00%</c:formatCode>
                <c:ptCount val="6"/>
                <c:pt idx="0">
                  <c:v>2.2987061433648148E-2</c:v>
                </c:pt>
                <c:pt idx="1">
                  <c:v>6.8105157756268089E-2</c:v>
                </c:pt>
                <c:pt idx="2">
                  <c:v>3.8073547601751336E-2</c:v>
                </c:pt>
                <c:pt idx="3">
                  <c:v>1.8102212710816178E-3</c:v>
                </c:pt>
                <c:pt idx="4">
                  <c:v>0</c:v>
                </c:pt>
                <c:pt idx="5">
                  <c:v>7.2671941570298229E-2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E0-4B54-80F1-3BB8E89CB2B0}"/>
            </c:ext>
          </c:extLst>
        </c:ser>
        <c:ser>
          <c:idx val="3"/>
          <c:order val="3"/>
          <c:tx>
            <c:strRef>
              <c:f>'Color presenting highest'!$E$3:$E$4</c:f>
              <c:strCache>
                <c:ptCount val="1"/>
                <c:pt idx="0">
                  <c:v>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8000"/>
                    <a:lumMod val="114000"/>
                  </a:schemeClr>
                </a:gs>
                <a:gs pos="100000">
                  <a:schemeClr val="accent4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dLbl>
              <c:idx val="0"/>
              <c:layout>
                <c:manualLayout>
                  <c:x val="1.4488689581308816E-3"/>
                  <c:y val="-4.32477738747576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E0-4B54-80F1-3BB8E89CB2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'Color presenting highest'!$A$5:$A$11</c:f>
              <c:strCache>
                <c:ptCount val="6"/>
                <c:pt idx="0">
                  <c:v>Dark Green</c:v>
                </c:pt>
                <c:pt idx="1">
                  <c:v>Green</c:v>
                </c:pt>
                <c:pt idx="2">
                  <c:v>Orange</c:v>
                </c:pt>
                <c:pt idx="3">
                  <c:v>Red</c:v>
                </c:pt>
                <c:pt idx="4">
                  <c:v>White</c:v>
                </c:pt>
                <c:pt idx="5">
                  <c:v>Yellow</c:v>
                </c:pt>
              </c:strCache>
            </c:strRef>
          </c:cat>
          <c:val>
            <c:numRef>
              <c:f>'Color presenting highest'!$E$5:$E$11</c:f>
              <c:numCache>
                <c:formatCode>0.00%</c:formatCode>
                <c:ptCount val="6"/>
                <c:pt idx="0">
                  <c:v>1.3684644533013962E-2</c:v>
                </c:pt>
                <c:pt idx="1">
                  <c:v>3.1904659061904872E-2</c:v>
                </c:pt>
                <c:pt idx="2">
                  <c:v>1.2541966897689128E-2</c:v>
                </c:pt>
                <c:pt idx="3">
                  <c:v>5.3796163587458063E-4</c:v>
                </c:pt>
                <c:pt idx="4">
                  <c:v>0</c:v>
                </c:pt>
                <c:pt idx="5">
                  <c:v>2.9183437064378703E-2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E0-4B54-80F1-3BB8E89CB2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157"/>
        <c:shape val="box"/>
        <c:axId val="660311568"/>
        <c:axId val="660299088"/>
        <c:axId val="0"/>
      </c:bar3DChart>
      <c:catAx>
        <c:axId val="66031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299088"/>
        <c:crosses val="autoZero"/>
        <c:auto val="1"/>
        <c:lblAlgn val="ctr"/>
        <c:lblOffset val="100"/>
        <c:noMultiLvlLbl val="0"/>
      </c:catAx>
      <c:valAx>
        <c:axId val="66029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31156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123 (Recovered).xlsx]cusines with top 2 city!PivotTable3</c:name>
    <c:fmtId val="1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4082195936756802E-2"/>
          <c:y val="5.8294758140109794E-2"/>
          <c:w val="0.93488148873994825"/>
          <c:h val="0.33450747901472561"/>
        </c:manualLayout>
      </c:layout>
      <c:areaChart>
        <c:grouping val="standard"/>
        <c:varyColors val="0"/>
        <c:ser>
          <c:idx val="0"/>
          <c:order val="0"/>
          <c:tx>
            <c:strRef>
              <c:f>'cusines with top 2 city'!$B$3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cat>
            <c:multiLvlStrRef>
              <c:f>'cusines with top 2 city'!$A$4:$A$351</c:f>
              <c:multiLvlStrCache>
                <c:ptCount val="226"/>
                <c:lvl>
                  <c:pt idx="0">
                    <c:v>Jakarta</c:v>
                  </c:pt>
                  <c:pt idx="1">
                    <c:v>Tangerang</c:v>
                  </c:pt>
                  <c:pt idx="2">
                    <c:v>Hyderabad</c:v>
                  </c:pt>
                  <c:pt idx="3">
                    <c:v>Inner City</c:v>
                  </c:pt>
                  <c:pt idx="4">
                    <c:v>Pasay City</c:v>
                  </c:pt>
                  <c:pt idx="5">
                    <c:v>Tampa Bay</c:v>
                  </c:pt>
                  <c:pt idx="6">
                    <c:v>Auckland</c:v>
                  </c:pt>
                  <c:pt idx="7">
                    <c:v>Rio de Janeiro</c:v>
                  </c:pt>
                  <c:pt idx="8">
                    <c:v>Bangalore</c:v>
                  </c:pt>
                  <c:pt idx="9">
                    <c:v>Tampa Bay</c:v>
                  </c:pt>
                  <c:pt idx="10">
                    <c:v>Makati City</c:v>
                  </c:pt>
                  <c:pt idx="11">
                    <c:v>Pretoria</c:v>
                  </c:pt>
                  <c:pt idx="12">
                    <c:v>Coimbatore</c:v>
                  </c:pt>
                  <c:pt idx="13">
                    <c:v>Hyderabad</c:v>
                  </c:pt>
                  <c:pt idx="14">
                    <c:v>Cedar Rapids/Iowa City</c:v>
                  </c:pt>
                  <c:pt idx="15">
                    <c:v>Rio de Janeiro</c:v>
                  </c:pt>
                  <c:pt idx="16">
                    <c:v>Des Moines</c:v>
                  </c:pt>
                  <c:pt idx="17">
                    <c:v>Mandaluyong City</c:v>
                  </c:pt>
                  <c:pt idx="18">
                    <c:v>Pasig City</c:v>
                  </c:pt>
                  <c:pt idx="19">
                    <c:v>Quezon City</c:v>
                  </c:pt>
                  <c:pt idx="20">
                    <c:v>Doha</c:v>
                  </c:pt>
                  <c:pt idx="21">
                    <c:v>London</c:v>
                  </c:pt>
                  <c:pt idx="22">
                    <c:v>Auckland</c:v>
                  </c:pt>
                  <c:pt idx="23">
                    <c:v>Taguig City</c:v>
                  </c:pt>
                  <c:pt idx="24">
                    <c:v>Dubai</c:v>
                  </c:pt>
                  <c:pt idx="25">
                    <c:v>Johannesburg</c:v>
                  </c:pt>
                  <c:pt idx="26">
                    <c:v>Orlando</c:v>
                  </c:pt>
                  <c:pt idx="27">
                    <c:v>Davenport</c:v>
                  </c:pt>
                  <c:pt idx="28">
                    <c:v>Jakarta</c:v>
                  </c:pt>
                  <c:pt idx="29">
                    <c:v>Edinburgh</c:v>
                  </c:pt>
                  <c:pt idx="30">
                    <c:v>Gainesville</c:v>
                  </c:pt>
                  <c:pt idx="31">
                    <c:v>Tampa Bay</c:v>
                  </c:pt>
                  <c:pt idx="32">
                    <c:v>Chennai</c:v>
                  </c:pt>
                  <c:pt idx="33">
                    <c:v>Hyderabad</c:v>
                  </c:pt>
                  <c:pt idx="34">
                    <c:v>Abu Dhabi</c:v>
                  </c:pt>
                  <c:pt idx="35">
                    <c:v>Davenport</c:v>
                  </c:pt>
                  <c:pt idx="36">
                    <c:v>Jakarta</c:v>
                  </c:pt>
                  <c:pt idx="37">
                    <c:v>Kolkata</c:v>
                  </c:pt>
                  <c:pt idx="38">
                    <c:v>Auckland</c:v>
                  </c:pt>
                  <c:pt idx="39">
                    <c:v>London</c:v>
                  </c:pt>
                  <c:pt idx="40">
                    <c:v>Rio de Janeiro</c:v>
                  </c:pt>
                  <c:pt idx="41">
                    <c:v>S��o Paulo</c:v>
                  </c:pt>
                  <c:pt idx="42">
                    <c:v>Ankara</c:v>
                  </c:pt>
                  <c:pt idx="43">
                    <c:v>Beechworth</c:v>
                  </c:pt>
                  <c:pt idx="44">
                    <c:v>Goa</c:v>
                  </c:pt>
                  <c:pt idx="45">
                    <c:v>Wellington City</c:v>
                  </c:pt>
                  <c:pt idx="46">
                    <c:v>Athens</c:v>
                  </c:pt>
                  <c:pt idx="47">
                    <c:v>��stanbul</c:v>
                  </c:pt>
                  <c:pt idx="48">
                    <c:v>Bangalore</c:v>
                  </c:pt>
                  <c:pt idx="49">
                    <c:v>Orlando</c:v>
                  </c:pt>
                  <c:pt idx="50">
                    <c:v>London</c:v>
                  </c:pt>
                  <c:pt idx="51">
                    <c:v>Gurgaon</c:v>
                  </c:pt>
                  <c:pt idx="52">
                    <c:v>Bhubaneshwar</c:v>
                  </c:pt>
                  <c:pt idx="53">
                    <c:v>Vadodara</c:v>
                  </c:pt>
                  <c:pt idx="54">
                    <c:v>Ahmedabad</c:v>
                  </c:pt>
                  <c:pt idx="55">
                    <c:v>Auckland</c:v>
                  </c:pt>
                  <c:pt idx="56">
                    <c:v>Colombo</c:v>
                  </c:pt>
                  <c:pt idx="57">
                    <c:v>Rio de Janeiro</c:v>
                  </c:pt>
                  <c:pt idx="58">
                    <c:v>Lucknow</c:v>
                  </c:pt>
                  <c:pt idx="59">
                    <c:v>Ludhiana</c:v>
                  </c:pt>
                  <c:pt idx="60">
                    <c:v>Gainesville</c:v>
                  </c:pt>
                  <c:pt idx="61">
                    <c:v>Lincoln</c:v>
                  </c:pt>
                  <c:pt idx="62">
                    <c:v>Davenport</c:v>
                  </c:pt>
                  <c:pt idx="63">
                    <c:v>Dubai</c:v>
                  </c:pt>
                  <c:pt idx="64">
                    <c:v>Orlando</c:v>
                  </c:pt>
                  <c:pt idx="65">
                    <c:v>Rio de Janeiro</c:v>
                  </c:pt>
                  <c:pt idx="66">
                    <c:v>Des Moines</c:v>
                  </c:pt>
                  <c:pt idx="67">
                    <c:v>Tampa Bay</c:v>
                  </c:pt>
                  <c:pt idx="68">
                    <c:v>London</c:v>
                  </c:pt>
                  <c:pt idx="69">
                    <c:v>Manchester</c:v>
                  </c:pt>
                  <c:pt idx="70">
                    <c:v>Sandton</c:v>
                  </c:pt>
                  <c:pt idx="71">
                    <c:v>S��o Paulo</c:v>
                  </c:pt>
                  <c:pt idx="72">
                    <c:v>Augusta</c:v>
                  </c:pt>
                  <c:pt idx="73">
                    <c:v>Bras�_lia</c:v>
                  </c:pt>
                  <c:pt idx="74">
                    <c:v>Dubai</c:v>
                  </c:pt>
                  <c:pt idx="75">
                    <c:v>Savannah</c:v>
                  </c:pt>
                  <c:pt idx="76">
                    <c:v>Secunderabad</c:v>
                  </c:pt>
                  <c:pt idx="77">
                    <c:v>��stanbul</c:v>
                  </c:pt>
                  <c:pt idx="78">
                    <c:v>Ankara</c:v>
                  </c:pt>
                  <c:pt idx="79">
                    <c:v>��stanbul</c:v>
                  </c:pt>
                  <c:pt idx="80">
                    <c:v>Manchester</c:v>
                  </c:pt>
                  <c:pt idx="81">
                    <c:v>Gurgaon</c:v>
                  </c:pt>
                  <c:pt idx="82">
                    <c:v>New Delhi</c:v>
                  </c:pt>
                  <c:pt idx="83">
                    <c:v>Orlando</c:v>
                  </c:pt>
                  <c:pt idx="84">
                    <c:v>Rest of Hawaii</c:v>
                  </c:pt>
                  <c:pt idx="85">
                    <c:v>Edinburgh</c:v>
                  </c:pt>
                  <c:pt idx="86">
                    <c:v>London</c:v>
                  </c:pt>
                  <c:pt idx="87">
                    <c:v>Pretoria</c:v>
                  </c:pt>
                  <c:pt idx="88">
                    <c:v>Sharjah</c:v>
                  </c:pt>
                  <c:pt idx="89">
                    <c:v>Birmingham</c:v>
                  </c:pt>
                  <c:pt idx="90">
                    <c:v>Sandton</c:v>
                  </c:pt>
                  <c:pt idx="91">
                    <c:v>Inner City</c:v>
                  </c:pt>
                  <c:pt idx="92">
                    <c:v>Pensacola</c:v>
                  </c:pt>
                  <c:pt idx="93">
                    <c:v>Pune</c:v>
                  </c:pt>
                  <c:pt idx="94">
                    <c:v>Tampa Bay</c:v>
                  </c:pt>
                  <c:pt idx="95">
                    <c:v>Guwahati</c:v>
                  </c:pt>
                  <c:pt idx="96">
                    <c:v>Kolkata</c:v>
                  </c:pt>
                  <c:pt idx="97">
                    <c:v>Mumbai</c:v>
                  </c:pt>
                  <c:pt idx="98">
                    <c:v>Secunderabad</c:v>
                  </c:pt>
                  <c:pt idx="99">
                    <c:v>Orlando</c:v>
                  </c:pt>
                  <c:pt idx="100">
                    <c:v>Birmingham</c:v>
                  </c:pt>
                  <c:pt idx="101">
                    <c:v>Tampa Bay</c:v>
                  </c:pt>
                  <c:pt idx="102">
                    <c:v>Ankara</c:v>
                  </c:pt>
                  <c:pt idx="103">
                    <c:v>Indore</c:v>
                  </c:pt>
                  <c:pt idx="104">
                    <c:v>Macon</c:v>
                  </c:pt>
                  <c:pt idx="105">
                    <c:v>Pensacola</c:v>
                  </c:pt>
                  <c:pt idx="106">
                    <c:v>New Delhi</c:v>
                  </c:pt>
                  <c:pt idx="107">
                    <c:v>Orlando</c:v>
                  </c:pt>
                  <c:pt idx="108">
                    <c:v>Augusta</c:v>
                  </c:pt>
                  <c:pt idx="109">
                    <c:v>Orlando</c:v>
                  </c:pt>
                  <c:pt idx="110">
                    <c:v>Boise</c:v>
                  </c:pt>
                  <c:pt idx="111">
                    <c:v>Tampa Bay</c:v>
                  </c:pt>
                  <c:pt idx="112">
                    <c:v>Kolkata</c:v>
                  </c:pt>
                  <c:pt idx="113">
                    <c:v>Vizag</c:v>
                  </c:pt>
                  <c:pt idx="114">
                    <c:v>Orlando</c:v>
                  </c:pt>
                  <c:pt idx="115">
                    <c:v>Ankara</c:v>
                  </c:pt>
                  <c:pt idx="116">
                    <c:v>Coimbatore</c:v>
                  </c:pt>
                  <c:pt idx="117">
                    <c:v>Vadodara</c:v>
                  </c:pt>
                  <c:pt idx="118">
                    <c:v>S��o Paulo</c:v>
                  </c:pt>
                  <c:pt idx="119">
                    <c:v>Savannah</c:v>
                  </c:pt>
                  <c:pt idx="120">
                    <c:v>Vernonia</c:v>
                  </c:pt>
                  <c:pt idx="121">
                    <c:v>Rio de Janeiro</c:v>
                  </c:pt>
                  <c:pt idx="122">
                    <c:v>Surat</c:v>
                  </c:pt>
                  <c:pt idx="123">
                    <c:v>Dubai</c:v>
                  </c:pt>
                  <c:pt idx="124">
                    <c:v>Goa</c:v>
                  </c:pt>
                  <c:pt idx="125">
                    <c:v>Bangalore</c:v>
                  </c:pt>
                  <c:pt idx="126">
                    <c:v>Pune</c:v>
                  </c:pt>
                  <c:pt idx="127">
                    <c:v>Athens</c:v>
                  </c:pt>
                  <c:pt idx="128">
                    <c:v>Gainesville</c:v>
                  </c:pt>
                  <c:pt idx="129">
                    <c:v>Auckland</c:v>
                  </c:pt>
                  <c:pt idx="130">
                    <c:v>Abu Dhabi</c:v>
                  </c:pt>
                  <c:pt idx="131">
                    <c:v>��stanbul</c:v>
                  </c:pt>
                  <c:pt idx="132">
                    <c:v>Augusta</c:v>
                  </c:pt>
                  <c:pt idx="133">
                    <c:v>Wellington City</c:v>
                  </c:pt>
                  <c:pt idx="134">
                    <c:v>Pretoria</c:v>
                  </c:pt>
                  <c:pt idx="135">
                    <c:v>Sandton</c:v>
                  </c:pt>
                  <c:pt idx="136">
                    <c:v>Mumbai</c:v>
                  </c:pt>
                  <c:pt idx="137">
                    <c:v>Pretoria</c:v>
                  </c:pt>
                  <c:pt idx="138">
                    <c:v>Trentham East</c:v>
                  </c:pt>
                  <c:pt idx="139">
                    <c:v>Jakarta</c:v>
                  </c:pt>
                  <c:pt idx="140">
                    <c:v>San Juan City</c:v>
                  </c:pt>
                  <c:pt idx="141">
                    <c:v>Orlando</c:v>
                  </c:pt>
                  <c:pt idx="142">
                    <c:v>Pocatello</c:v>
                  </c:pt>
                  <c:pt idx="143">
                    <c:v>Auckland</c:v>
                  </c:pt>
                  <c:pt idx="144">
                    <c:v>New Delhi</c:v>
                  </c:pt>
                  <c:pt idx="145">
                    <c:v>Wellington City</c:v>
                  </c:pt>
                  <c:pt idx="146">
                    <c:v>Coimbatore</c:v>
                  </c:pt>
                  <c:pt idx="147">
                    <c:v>New Delhi</c:v>
                  </c:pt>
                  <c:pt idx="148">
                    <c:v>Abu Dhabi</c:v>
                  </c:pt>
                  <c:pt idx="149">
                    <c:v>Doha</c:v>
                  </c:pt>
                  <c:pt idx="150">
                    <c:v>Sharjah</c:v>
                  </c:pt>
                  <c:pt idx="151">
                    <c:v>Orlando</c:v>
                  </c:pt>
                  <c:pt idx="152">
                    <c:v>Pensacola</c:v>
                  </c:pt>
                  <c:pt idx="153">
                    <c:v>��stanbul</c:v>
                  </c:pt>
                  <c:pt idx="154">
                    <c:v>Kolkata</c:v>
                  </c:pt>
                  <c:pt idx="155">
                    <c:v>Colombo</c:v>
                  </c:pt>
                  <c:pt idx="156">
                    <c:v>Bogor</c:v>
                  </c:pt>
                  <c:pt idx="157">
                    <c:v>Agra</c:v>
                  </c:pt>
                  <c:pt idx="158">
                    <c:v>Jaipur</c:v>
                  </c:pt>
                  <c:pt idx="159">
                    <c:v>Surat</c:v>
                  </c:pt>
                  <c:pt idx="160">
                    <c:v>Vadodara</c:v>
                  </c:pt>
                  <c:pt idx="161">
                    <c:v>Bras�_lia</c:v>
                  </c:pt>
                  <c:pt idx="162">
                    <c:v>Sharjah</c:v>
                  </c:pt>
                  <c:pt idx="163">
                    <c:v>Gurgaon</c:v>
                  </c:pt>
                  <c:pt idx="164">
                    <c:v>Ludhiana</c:v>
                  </c:pt>
                  <c:pt idx="165">
                    <c:v>Doha</c:v>
                  </c:pt>
                  <c:pt idx="166">
                    <c:v>Kochi</c:v>
                  </c:pt>
                  <c:pt idx="167">
                    <c:v>Auckland</c:v>
                  </c:pt>
                  <c:pt idx="168">
                    <c:v>Gurgaon</c:v>
                  </c:pt>
                  <c:pt idx="169">
                    <c:v>Hyderabad</c:v>
                  </c:pt>
                  <c:pt idx="170">
                    <c:v>Balingup</c:v>
                  </c:pt>
                  <c:pt idx="171">
                    <c:v>Tanunda</c:v>
                  </c:pt>
                  <c:pt idx="172">
                    <c:v>Gurgaon</c:v>
                  </c:pt>
                  <c:pt idx="173">
                    <c:v>New Delhi</c:v>
                  </c:pt>
                  <c:pt idx="174">
                    <c:v>Jakarta</c:v>
                  </c:pt>
                  <c:pt idx="175">
                    <c:v>Singapore</c:v>
                  </c:pt>
                  <c:pt idx="176">
                    <c:v>Tangerang</c:v>
                  </c:pt>
                  <c:pt idx="177">
                    <c:v>Aurangabad</c:v>
                  </c:pt>
                  <c:pt idx="178">
                    <c:v>Nashik</c:v>
                  </c:pt>
                  <c:pt idx="179">
                    <c:v>Colombo</c:v>
                  </c:pt>
                  <c:pt idx="180">
                    <c:v>New Delhi</c:v>
                  </c:pt>
                  <c:pt idx="181">
                    <c:v>Noida</c:v>
                  </c:pt>
                  <c:pt idx="182">
                    <c:v>Pretoria</c:v>
                  </c:pt>
                  <c:pt idx="183">
                    <c:v>Bras�_lia</c:v>
                  </c:pt>
                  <c:pt idx="184">
                    <c:v>New Delhi</c:v>
                  </c:pt>
                  <c:pt idx="185">
                    <c:v>Noida</c:v>
                  </c:pt>
                  <c:pt idx="186">
                    <c:v>Gurgaon</c:v>
                  </c:pt>
                  <c:pt idx="187">
                    <c:v>New Delhi</c:v>
                  </c:pt>
                  <c:pt idx="188">
                    <c:v>Mysore</c:v>
                  </c:pt>
                  <c:pt idx="189">
                    <c:v>Vizag</c:v>
                  </c:pt>
                  <c:pt idx="190">
                    <c:v>Nashik</c:v>
                  </c:pt>
                  <c:pt idx="191">
                    <c:v>Gurgaon</c:v>
                  </c:pt>
                  <c:pt idx="192">
                    <c:v>New Delhi</c:v>
                  </c:pt>
                  <c:pt idx="193">
                    <c:v>Gurgaon</c:v>
                  </c:pt>
                  <c:pt idx="194">
                    <c:v>Noida</c:v>
                  </c:pt>
                  <c:pt idx="195">
                    <c:v>Ankara</c:v>
                  </c:pt>
                  <c:pt idx="196">
                    <c:v>Miller</c:v>
                  </c:pt>
                  <c:pt idx="197">
                    <c:v>Albany</c:v>
                  </c:pt>
                  <c:pt idx="198">
                    <c:v>New Delhi</c:v>
                  </c:pt>
                  <c:pt idx="199">
                    <c:v>Gurgaon</c:v>
                  </c:pt>
                  <c:pt idx="200">
                    <c:v>New Delhi</c:v>
                  </c:pt>
                  <c:pt idx="201">
                    <c:v>Kolkata</c:v>
                  </c:pt>
                  <c:pt idx="202">
                    <c:v>New Delhi</c:v>
                  </c:pt>
                  <c:pt idx="203">
                    <c:v>Singapore</c:v>
                  </c:pt>
                  <c:pt idx="204">
                    <c:v>Gurgaon</c:v>
                  </c:pt>
                  <c:pt idx="205">
                    <c:v>New Delhi</c:v>
                  </c:pt>
                  <c:pt idx="206">
                    <c:v>Flaxton</c:v>
                  </c:pt>
                  <c:pt idx="207">
                    <c:v>Gurgaon</c:v>
                  </c:pt>
                  <c:pt idx="208">
                    <c:v>Faridabad</c:v>
                  </c:pt>
                  <c:pt idx="209">
                    <c:v>New Delhi</c:v>
                  </c:pt>
                  <c:pt idx="210">
                    <c:v>New Delhi</c:v>
                  </c:pt>
                  <c:pt idx="211">
                    <c:v>Gurgaon</c:v>
                  </c:pt>
                  <c:pt idx="212">
                    <c:v>New Delhi</c:v>
                  </c:pt>
                  <c:pt idx="213">
                    <c:v>Amritsar</c:v>
                  </c:pt>
                  <c:pt idx="214">
                    <c:v>Gurgaon</c:v>
                  </c:pt>
                  <c:pt idx="215">
                    <c:v>Gurgaon</c:v>
                  </c:pt>
                  <c:pt idx="216">
                    <c:v>New Delhi</c:v>
                  </c:pt>
                  <c:pt idx="217">
                    <c:v>Gurgaon</c:v>
                  </c:pt>
                  <c:pt idx="218">
                    <c:v>New Delhi</c:v>
                  </c:pt>
                  <c:pt idx="219">
                    <c:v>New Delhi</c:v>
                  </c:pt>
                  <c:pt idx="220">
                    <c:v>Gurgaon</c:v>
                  </c:pt>
                  <c:pt idx="221">
                    <c:v>New Delhi</c:v>
                  </c:pt>
                  <c:pt idx="222">
                    <c:v>Noida</c:v>
                  </c:pt>
                  <c:pt idx="223">
                    <c:v>Gurgaon</c:v>
                  </c:pt>
                  <c:pt idx="224">
                    <c:v>New Delhi</c:v>
                  </c:pt>
                  <c:pt idx="225">
                    <c:v>New Delhi</c:v>
                  </c:pt>
                </c:lvl>
                <c:lvl>
                  <c:pt idx="0">
                    <c:v>Sunda</c:v>
                  </c:pt>
                  <c:pt idx="2">
                    <c:v>European</c:v>
                  </c:pt>
                  <c:pt idx="6">
                    <c:v>Desserts</c:v>
                  </c:pt>
                  <c:pt idx="8">
                    <c:v>Italian</c:v>
                  </c:pt>
                  <c:pt idx="10">
                    <c:v>French</c:v>
                  </c:pt>
                  <c:pt idx="12">
                    <c:v>Bakery</c:v>
                  </c:pt>
                  <c:pt idx="14">
                    <c:v>Burger</c:v>
                  </c:pt>
                  <c:pt idx="16">
                    <c:v>Japanese</c:v>
                  </c:pt>
                  <c:pt idx="18">
                    <c:v>Filipino</c:v>
                  </c:pt>
                  <c:pt idx="20">
                    <c:v>Chinese</c:v>
                  </c:pt>
                  <c:pt idx="22">
                    <c:v>Seafood</c:v>
                  </c:pt>
                  <c:pt idx="24">
                    <c:v>Continental</c:v>
                  </c:pt>
                  <c:pt idx="26">
                    <c:v>Cajun</c:v>
                  </c:pt>
                  <c:pt idx="27">
                    <c:v>Sushi</c:v>
                  </c:pt>
                  <c:pt idx="29">
                    <c:v>Scottish</c:v>
                  </c:pt>
                  <c:pt idx="30">
                    <c:v>Sandwich</c:v>
                  </c:pt>
                  <c:pt idx="32">
                    <c:v>Mexican</c:v>
                  </c:pt>
                  <c:pt idx="34">
                    <c:v>Asian</c:v>
                  </c:pt>
                  <c:pt idx="38">
                    <c:v>Taiwanese</c:v>
                  </c:pt>
                  <c:pt idx="40">
                    <c:v>Beverages</c:v>
                  </c:pt>
                  <c:pt idx="42">
                    <c:v>Pizza</c:v>
                  </c:pt>
                  <c:pt idx="44">
                    <c:v>Fast Food</c:v>
                  </c:pt>
                  <c:pt idx="46">
                    <c:v>Bar Food</c:v>
                  </c:pt>
                  <c:pt idx="48">
                    <c:v>American</c:v>
                  </c:pt>
                  <c:pt idx="50">
                    <c:v>Ramen</c:v>
                  </c:pt>
                  <c:pt idx="51">
                    <c:v>Persian</c:v>
                  </c:pt>
                  <c:pt idx="52">
                    <c:v>Mediterranean</c:v>
                  </c:pt>
                  <c:pt idx="54">
                    <c:v>Ice Cream</c:v>
                  </c:pt>
                  <c:pt idx="56">
                    <c:v>Juices</c:v>
                  </c:pt>
                  <c:pt idx="58">
                    <c:v>Mughlai</c:v>
                  </c:pt>
                  <c:pt idx="60">
                    <c:v>Thai</c:v>
                  </c:pt>
                  <c:pt idx="62">
                    <c:v>Indian</c:v>
                  </c:pt>
                  <c:pt idx="64">
                    <c:v>Brazilian</c:v>
                  </c:pt>
                  <c:pt idx="66">
                    <c:v>BBQ</c:v>
                  </c:pt>
                  <c:pt idx="68">
                    <c:v>Steak</c:v>
                  </c:pt>
                  <c:pt idx="72">
                    <c:v>International</c:v>
                  </c:pt>
                  <c:pt idx="76">
                    <c:v>Cafe</c:v>
                  </c:pt>
                  <c:pt idx="78">
                    <c:v>World Cuisine</c:v>
                  </c:pt>
                  <c:pt idx="80">
                    <c:v>Argentine</c:v>
                  </c:pt>
                  <c:pt idx="81">
                    <c:v>Modern Indian</c:v>
                  </c:pt>
                  <c:pt idx="83">
                    <c:v>Hawaiian</c:v>
                  </c:pt>
                  <c:pt idx="85">
                    <c:v>British</c:v>
                  </c:pt>
                  <c:pt idx="87">
                    <c:v>African</c:v>
                  </c:pt>
                  <c:pt idx="89">
                    <c:v>Contemporary</c:v>
                  </c:pt>
                  <c:pt idx="91">
                    <c:v>Tapas</c:v>
                  </c:pt>
                  <c:pt idx="93">
                    <c:v>Charcoal Grill</c:v>
                  </c:pt>
                  <c:pt idx="94">
                    <c:v>Cuban</c:v>
                  </c:pt>
                  <c:pt idx="95">
                    <c:v>North Indian</c:v>
                  </c:pt>
                  <c:pt idx="99">
                    <c:v>Pub Food</c:v>
                  </c:pt>
                  <c:pt idx="100">
                    <c:v>Latin American</c:v>
                  </c:pt>
                  <c:pt idx="102">
                    <c:v>Kebab</c:v>
                  </c:pt>
                  <c:pt idx="103">
                    <c:v>Greek</c:v>
                  </c:pt>
                  <c:pt idx="106">
                    <c:v>Spanish</c:v>
                  </c:pt>
                  <c:pt idx="108">
                    <c:v>German</c:v>
                  </c:pt>
                  <c:pt idx="110">
                    <c:v>Breakfast</c:v>
                  </c:pt>
                  <c:pt idx="112">
                    <c:v>Biryani</c:v>
                  </c:pt>
                  <c:pt idx="114">
                    <c:v>Irish</c:v>
                  </c:pt>
                  <c:pt idx="115">
                    <c:v>Turkish Pizza</c:v>
                  </c:pt>
                  <c:pt idx="116">
                    <c:v>South Indian</c:v>
                  </c:pt>
                  <c:pt idx="118">
                    <c:v>Gourmet Fast Food</c:v>
                  </c:pt>
                  <c:pt idx="119">
                    <c:v>Coffee and Tea</c:v>
                  </c:pt>
                  <c:pt idx="121">
                    <c:v>Lebanese</c:v>
                  </c:pt>
                  <c:pt idx="123">
                    <c:v>Goan</c:v>
                  </c:pt>
                  <c:pt idx="125">
                    <c:v>Finger Food</c:v>
                  </c:pt>
                  <c:pt idx="127">
                    <c:v>Southern</c:v>
                  </c:pt>
                  <c:pt idx="129">
                    <c:v>Kiwi</c:v>
                  </c:pt>
                  <c:pt idx="130">
                    <c:v>Turkish</c:v>
                  </c:pt>
                  <c:pt idx="132">
                    <c:v>Vietnamese</c:v>
                  </c:pt>
                  <c:pt idx="134">
                    <c:v>Grill</c:v>
                  </c:pt>
                  <c:pt idx="136">
                    <c:v>Street Food</c:v>
                  </c:pt>
                  <c:pt idx="138">
                    <c:v>Australian</c:v>
                  </c:pt>
                  <c:pt idx="139">
                    <c:v>Korean</c:v>
                  </c:pt>
                  <c:pt idx="141">
                    <c:v>New American</c:v>
                  </c:pt>
                  <c:pt idx="143">
                    <c:v>Malaysian</c:v>
                  </c:pt>
                  <c:pt idx="146">
                    <c:v>Parsi</c:v>
                  </c:pt>
                  <c:pt idx="148">
                    <c:v>Pakistani</c:v>
                  </c:pt>
                  <c:pt idx="151">
                    <c:v>Caribbean</c:v>
                  </c:pt>
                  <c:pt idx="153">
                    <c:v>Restaurant Cafe</c:v>
                  </c:pt>
                  <c:pt idx="154">
                    <c:v>Tex-Mex</c:v>
                  </c:pt>
                  <c:pt idx="155">
                    <c:v>Sri Lankan</c:v>
                  </c:pt>
                  <c:pt idx="156">
                    <c:v>Peranakan</c:v>
                  </c:pt>
                  <c:pt idx="157">
                    <c:v>Rajasthani</c:v>
                  </c:pt>
                  <c:pt idx="159">
                    <c:v>Gujarati</c:v>
                  </c:pt>
                  <c:pt idx="161">
                    <c:v>Arabian</c:v>
                  </c:pt>
                  <c:pt idx="163">
                    <c:v>Portuguese</c:v>
                  </c:pt>
                  <c:pt idx="165">
                    <c:v>Kerala</c:v>
                  </c:pt>
                  <c:pt idx="167">
                    <c:v>Asian Fusion</c:v>
                  </c:pt>
                  <c:pt idx="168">
                    <c:v>Hyderabadi</c:v>
                  </c:pt>
                  <c:pt idx="170">
                    <c:v>Modern Australian</c:v>
                  </c:pt>
                  <c:pt idx="172">
                    <c:v>Burmese</c:v>
                  </c:pt>
                  <c:pt idx="174">
                    <c:v>Western</c:v>
                  </c:pt>
                  <c:pt idx="176">
                    <c:v>Indonesian</c:v>
                  </c:pt>
                  <c:pt idx="177">
                    <c:v>Maharashtrian</c:v>
                  </c:pt>
                  <c:pt idx="179">
                    <c:v>Middle Eastern</c:v>
                  </c:pt>
                  <c:pt idx="181">
                    <c:v>Healthy Food</c:v>
                  </c:pt>
                  <c:pt idx="183">
                    <c:v>Peruvian</c:v>
                  </c:pt>
                  <c:pt idx="184">
                    <c:v>Salad</c:v>
                  </c:pt>
                  <c:pt idx="186">
                    <c:v>Bihari</c:v>
                  </c:pt>
                  <c:pt idx="188">
                    <c:v>Andhra</c:v>
                  </c:pt>
                  <c:pt idx="190">
                    <c:v>Malwani</c:v>
                  </c:pt>
                  <c:pt idx="191">
                    <c:v>South American</c:v>
                  </c:pt>
                  <c:pt idx="193">
                    <c:v>Kashmiri</c:v>
                  </c:pt>
                  <c:pt idx="195">
                    <c:v>Patisserie</c:v>
                  </c:pt>
                  <c:pt idx="196">
                    <c:v>Bar</c:v>
                  </c:pt>
                  <c:pt idx="197">
                    <c:v>Confectionery</c:v>
                  </c:pt>
                  <c:pt idx="198">
                    <c:v>Naga</c:v>
                  </c:pt>
                  <c:pt idx="199">
                    <c:v>Oriya</c:v>
                  </c:pt>
                  <c:pt idx="201">
                    <c:v>Bengali</c:v>
                  </c:pt>
                  <c:pt idx="203">
                    <c:v>Singaporean</c:v>
                  </c:pt>
                  <c:pt idx="204">
                    <c:v>Lucknowi</c:v>
                  </c:pt>
                  <c:pt idx="206">
                    <c:v>Tea</c:v>
                  </c:pt>
                  <c:pt idx="208">
                    <c:v>Raw Meats</c:v>
                  </c:pt>
                  <c:pt idx="210">
                    <c:v>Assamese</c:v>
                  </c:pt>
                  <c:pt idx="211">
                    <c:v>North Eastern</c:v>
                  </c:pt>
                  <c:pt idx="213">
                    <c:v>Mithai</c:v>
                  </c:pt>
                  <c:pt idx="215">
                    <c:v>Tibetan</c:v>
                  </c:pt>
                  <c:pt idx="217">
                    <c:v>Drinks Only</c:v>
                  </c:pt>
                  <c:pt idx="219">
                    <c:v>Nepalese</c:v>
                  </c:pt>
                  <c:pt idx="220">
                    <c:v>Awadhi</c:v>
                  </c:pt>
                  <c:pt idx="223">
                    <c:v>Afghani</c:v>
                  </c:pt>
                  <c:pt idx="225">
                    <c:v>Cuisine Varies</c:v>
                  </c:pt>
                </c:lvl>
              </c:multiLvlStrCache>
            </c:multiLvlStrRef>
          </c:cat>
          <c:val>
            <c:numRef>
              <c:f>'cusines with top 2 city'!$B$4:$B$351</c:f>
              <c:numCache>
                <c:formatCode>General</c:formatCode>
                <c:ptCount val="226"/>
                <c:pt idx="0">
                  <c:v>4.9000000000000004</c:v>
                </c:pt>
                <c:pt idx="1">
                  <c:v>4.9000000000000004</c:v>
                </c:pt>
                <c:pt idx="2">
                  <c:v>4.9000000000000004</c:v>
                </c:pt>
                <c:pt idx="3">
                  <c:v>4.9000000000000004</c:v>
                </c:pt>
                <c:pt idx="4">
                  <c:v>4.9000000000000004</c:v>
                </c:pt>
                <c:pt idx="5">
                  <c:v>4.9000000000000004</c:v>
                </c:pt>
                <c:pt idx="6">
                  <c:v>4.9000000000000004</c:v>
                </c:pt>
                <c:pt idx="7">
                  <c:v>4.8</c:v>
                </c:pt>
                <c:pt idx="8">
                  <c:v>4.8</c:v>
                </c:pt>
                <c:pt idx="9">
                  <c:v>4.9000000000000004</c:v>
                </c:pt>
                <c:pt idx="10">
                  <c:v>4.8</c:v>
                </c:pt>
                <c:pt idx="11">
                  <c:v>4.9000000000000004</c:v>
                </c:pt>
                <c:pt idx="12">
                  <c:v>4.9000000000000004</c:v>
                </c:pt>
                <c:pt idx="13">
                  <c:v>4.8</c:v>
                </c:pt>
                <c:pt idx="14">
                  <c:v>4.9000000000000004</c:v>
                </c:pt>
                <c:pt idx="15">
                  <c:v>4.8</c:v>
                </c:pt>
                <c:pt idx="16">
                  <c:v>4.8</c:v>
                </c:pt>
                <c:pt idx="17">
                  <c:v>4.8499999999999996</c:v>
                </c:pt>
                <c:pt idx="18">
                  <c:v>4.8499999999999996</c:v>
                </c:pt>
                <c:pt idx="19">
                  <c:v>4.8</c:v>
                </c:pt>
                <c:pt idx="20">
                  <c:v>4.9000000000000004</c:v>
                </c:pt>
                <c:pt idx="21">
                  <c:v>4.75</c:v>
                </c:pt>
                <c:pt idx="22">
                  <c:v>4.8</c:v>
                </c:pt>
                <c:pt idx="23">
                  <c:v>4.7</c:v>
                </c:pt>
                <c:pt idx="24">
                  <c:v>4.9000000000000004</c:v>
                </c:pt>
                <c:pt idx="25">
                  <c:v>4.5</c:v>
                </c:pt>
                <c:pt idx="26">
                  <c:v>4.7</c:v>
                </c:pt>
                <c:pt idx="27">
                  <c:v>4.5</c:v>
                </c:pt>
                <c:pt idx="28">
                  <c:v>4.9000000000000004</c:v>
                </c:pt>
                <c:pt idx="29">
                  <c:v>4.7</c:v>
                </c:pt>
                <c:pt idx="30">
                  <c:v>4.9000000000000004</c:v>
                </c:pt>
                <c:pt idx="31">
                  <c:v>4.5</c:v>
                </c:pt>
                <c:pt idx="32">
                  <c:v>4.8</c:v>
                </c:pt>
                <c:pt idx="33">
                  <c:v>4.6500000000000004</c:v>
                </c:pt>
                <c:pt idx="34">
                  <c:v>4.5999999999999996</c:v>
                </c:pt>
                <c:pt idx="35">
                  <c:v>4.9000000000000004</c:v>
                </c:pt>
                <c:pt idx="36">
                  <c:v>4.5999999999999996</c:v>
                </c:pt>
                <c:pt idx="37">
                  <c:v>4.5999999999999996</c:v>
                </c:pt>
                <c:pt idx="38">
                  <c:v>4.4000000000000004</c:v>
                </c:pt>
                <c:pt idx="39">
                  <c:v>4.9000000000000004</c:v>
                </c:pt>
                <c:pt idx="40">
                  <c:v>4.5</c:v>
                </c:pt>
                <c:pt idx="41">
                  <c:v>4.8</c:v>
                </c:pt>
                <c:pt idx="42">
                  <c:v>4.7</c:v>
                </c:pt>
                <c:pt idx="43">
                  <c:v>4.5999999999999996</c:v>
                </c:pt>
                <c:pt idx="44">
                  <c:v>4.8</c:v>
                </c:pt>
                <c:pt idx="45">
                  <c:v>4.5</c:v>
                </c:pt>
                <c:pt idx="46">
                  <c:v>4.4000000000000004</c:v>
                </c:pt>
                <c:pt idx="47">
                  <c:v>4.9000000000000004</c:v>
                </c:pt>
                <c:pt idx="48">
                  <c:v>4.7</c:v>
                </c:pt>
                <c:pt idx="49">
                  <c:v>4.6166666666666671</c:v>
                </c:pt>
                <c:pt idx="50">
                  <c:v>4.5999999999999996</c:v>
                </c:pt>
                <c:pt idx="51">
                  <c:v>4.5999999999999996</c:v>
                </c:pt>
                <c:pt idx="52">
                  <c:v>4.5999999999999996</c:v>
                </c:pt>
                <c:pt idx="53">
                  <c:v>4.5999999999999996</c:v>
                </c:pt>
                <c:pt idx="54">
                  <c:v>4.5</c:v>
                </c:pt>
                <c:pt idx="55">
                  <c:v>4.7</c:v>
                </c:pt>
                <c:pt idx="56">
                  <c:v>4.5</c:v>
                </c:pt>
                <c:pt idx="57">
                  <c:v>4.7</c:v>
                </c:pt>
                <c:pt idx="58">
                  <c:v>4.6500000000000004</c:v>
                </c:pt>
                <c:pt idx="59">
                  <c:v>4.4000000000000004</c:v>
                </c:pt>
                <c:pt idx="60">
                  <c:v>4.5999999999999996</c:v>
                </c:pt>
                <c:pt idx="61">
                  <c:v>4.5</c:v>
                </c:pt>
                <c:pt idx="62">
                  <c:v>4.5999999999999996</c:v>
                </c:pt>
                <c:pt idx="63">
                  <c:v>4.5374999999999996</c:v>
                </c:pt>
                <c:pt idx="64">
                  <c:v>4.5999999999999996</c:v>
                </c:pt>
                <c:pt idx="65">
                  <c:v>4.5299999999999994</c:v>
                </c:pt>
                <c:pt idx="66">
                  <c:v>4.5</c:v>
                </c:pt>
                <c:pt idx="67">
                  <c:v>4.5999999999999996</c:v>
                </c:pt>
                <c:pt idx="68">
                  <c:v>4.9000000000000004</c:v>
                </c:pt>
                <c:pt idx="69">
                  <c:v>4.4000000000000004</c:v>
                </c:pt>
                <c:pt idx="70">
                  <c:v>4.4000000000000004</c:v>
                </c:pt>
                <c:pt idx="71">
                  <c:v>4.4000000000000004</c:v>
                </c:pt>
                <c:pt idx="72">
                  <c:v>4.5</c:v>
                </c:pt>
                <c:pt idx="73">
                  <c:v>4.5500000000000007</c:v>
                </c:pt>
                <c:pt idx="74">
                  <c:v>4.5</c:v>
                </c:pt>
                <c:pt idx="75">
                  <c:v>4.5</c:v>
                </c:pt>
                <c:pt idx="76">
                  <c:v>4.5999999999999996</c:v>
                </c:pt>
                <c:pt idx="77">
                  <c:v>4.4666666666666668</c:v>
                </c:pt>
                <c:pt idx="78">
                  <c:v>4.6500000000000004</c:v>
                </c:pt>
                <c:pt idx="79">
                  <c:v>4.2</c:v>
                </c:pt>
                <c:pt idx="80">
                  <c:v>4.5</c:v>
                </c:pt>
                <c:pt idx="81">
                  <c:v>4.55</c:v>
                </c:pt>
                <c:pt idx="82">
                  <c:v>4.4666666666666659</c:v>
                </c:pt>
                <c:pt idx="83">
                  <c:v>4.5</c:v>
                </c:pt>
                <c:pt idx="84">
                  <c:v>4.4749999999999996</c:v>
                </c:pt>
                <c:pt idx="85">
                  <c:v>4.25</c:v>
                </c:pt>
                <c:pt idx="86">
                  <c:v>4.7</c:v>
                </c:pt>
                <c:pt idx="87">
                  <c:v>4.7</c:v>
                </c:pt>
                <c:pt idx="88">
                  <c:v>4.2</c:v>
                </c:pt>
                <c:pt idx="89">
                  <c:v>4.5</c:v>
                </c:pt>
                <c:pt idx="90">
                  <c:v>4.4000000000000004</c:v>
                </c:pt>
                <c:pt idx="91">
                  <c:v>4.9000000000000004</c:v>
                </c:pt>
                <c:pt idx="92">
                  <c:v>3.9</c:v>
                </c:pt>
                <c:pt idx="93">
                  <c:v>4.4000000000000004</c:v>
                </c:pt>
                <c:pt idx="94">
                  <c:v>4.4000000000000004</c:v>
                </c:pt>
                <c:pt idx="95">
                  <c:v>4.4000000000000004</c:v>
                </c:pt>
                <c:pt idx="96">
                  <c:v>4.4000000000000012</c:v>
                </c:pt>
                <c:pt idx="97">
                  <c:v>4.4000000000000004</c:v>
                </c:pt>
                <c:pt idx="98">
                  <c:v>4.4000000000000004</c:v>
                </c:pt>
                <c:pt idx="99">
                  <c:v>4.4000000000000004</c:v>
                </c:pt>
                <c:pt idx="100">
                  <c:v>4.3</c:v>
                </c:pt>
                <c:pt idx="101">
                  <c:v>4.5999999999999996</c:v>
                </c:pt>
                <c:pt idx="102">
                  <c:v>4.3800000000000008</c:v>
                </c:pt>
                <c:pt idx="103">
                  <c:v>4.2</c:v>
                </c:pt>
                <c:pt idx="104">
                  <c:v>4.2</c:v>
                </c:pt>
                <c:pt idx="105">
                  <c:v>4.7</c:v>
                </c:pt>
                <c:pt idx="106">
                  <c:v>4.3</c:v>
                </c:pt>
                <c:pt idx="107">
                  <c:v>4.4000000000000004</c:v>
                </c:pt>
                <c:pt idx="108">
                  <c:v>3.9</c:v>
                </c:pt>
                <c:pt idx="109">
                  <c:v>4.8</c:v>
                </c:pt>
                <c:pt idx="110">
                  <c:v>4.4000000000000004</c:v>
                </c:pt>
                <c:pt idx="111">
                  <c:v>4.2666666666666666</c:v>
                </c:pt>
                <c:pt idx="112">
                  <c:v>4.5999999999999996</c:v>
                </c:pt>
                <c:pt idx="113">
                  <c:v>4</c:v>
                </c:pt>
                <c:pt idx="114">
                  <c:v>4.3</c:v>
                </c:pt>
                <c:pt idx="115">
                  <c:v>4.3</c:v>
                </c:pt>
                <c:pt idx="116">
                  <c:v>4.2333333333333334</c:v>
                </c:pt>
                <c:pt idx="117">
                  <c:v>4.5</c:v>
                </c:pt>
                <c:pt idx="118">
                  <c:v>4.3</c:v>
                </c:pt>
                <c:pt idx="119">
                  <c:v>4.3</c:v>
                </c:pt>
                <c:pt idx="120">
                  <c:v>4.3</c:v>
                </c:pt>
                <c:pt idx="121">
                  <c:v>4.2</c:v>
                </c:pt>
                <c:pt idx="122">
                  <c:v>4.3</c:v>
                </c:pt>
                <c:pt idx="123">
                  <c:v>4.3</c:v>
                </c:pt>
                <c:pt idx="124">
                  <c:v>4.2249999999999996</c:v>
                </c:pt>
                <c:pt idx="125">
                  <c:v>4.5</c:v>
                </c:pt>
                <c:pt idx="126">
                  <c:v>4.0999999999999996</c:v>
                </c:pt>
                <c:pt idx="127">
                  <c:v>4.5</c:v>
                </c:pt>
                <c:pt idx="128">
                  <c:v>4.0999999999999996</c:v>
                </c:pt>
                <c:pt idx="129">
                  <c:v>4.2</c:v>
                </c:pt>
                <c:pt idx="130">
                  <c:v>4.3</c:v>
                </c:pt>
                <c:pt idx="131">
                  <c:v>4.0999999999999996</c:v>
                </c:pt>
                <c:pt idx="132">
                  <c:v>4.0999999999999996</c:v>
                </c:pt>
                <c:pt idx="133">
                  <c:v>4.3</c:v>
                </c:pt>
                <c:pt idx="134">
                  <c:v>4.0999999999999996</c:v>
                </c:pt>
                <c:pt idx="135">
                  <c:v>4.3</c:v>
                </c:pt>
                <c:pt idx="136">
                  <c:v>4</c:v>
                </c:pt>
                <c:pt idx="137">
                  <c:v>4.1500000000000004</c:v>
                </c:pt>
                <c:pt idx="138">
                  <c:v>4.0999999999999996</c:v>
                </c:pt>
                <c:pt idx="139">
                  <c:v>3.9</c:v>
                </c:pt>
                <c:pt idx="140">
                  <c:v>4.3</c:v>
                </c:pt>
                <c:pt idx="141">
                  <c:v>4.5999999999999996</c:v>
                </c:pt>
                <c:pt idx="142">
                  <c:v>3.6</c:v>
                </c:pt>
                <c:pt idx="143">
                  <c:v>4</c:v>
                </c:pt>
                <c:pt idx="144">
                  <c:v>4</c:v>
                </c:pt>
                <c:pt idx="145">
                  <c:v>4.4000000000000004</c:v>
                </c:pt>
                <c:pt idx="146">
                  <c:v>4.2</c:v>
                </c:pt>
                <c:pt idx="147">
                  <c:v>4.0333333333333341</c:v>
                </c:pt>
                <c:pt idx="148">
                  <c:v>4</c:v>
                </c:pt>
                <c:pt idx="149">
                  <c:v>4</c:v>
                </c:pt>
                <c:pt idx="150">
                  <c:v>4.1333333333333337</c:v>
                </c:pt>
                <c:pt idx="151">
                  <c:v>4.3</c:v>
                </c:pt>
                <c:pt idx="152">
                  <c:v>3.9</c:v>
                </c:pt>
                <c:pt idx="153">
                  <c:v>4.0250000000000004</c:v>
                </c:pt>
                <c:pt idx="154">
                  <c:v>4</c:v>
                </c:pt>
                <c:pt idx="155">
                  <c:v>4</c:v>
                </c:pt>
                <c:pt idx="156">
                  <c:v>4</c:v>
                </c:pt>
                <c:pt idx="157">
                  <c:v>3.8</c:v>
                </c:pt>
                <c:pt idx="158">
                  <c:v>4.3</c:v>
                </c:pt>
                <c:pt idx="159">
                  <c:v>3.9</c:v>
                </c:pt>
                <c:pt idx="160">
                  <c:v>4</c:v>
                </c:pt>
                <c:pt idx="161">
                  <c:v>3.7</c:v>
                </c:pt>
                <c:pt idx="162">
                  <c:v>4.2</c:v>
                </c:pt>
                <c:pt idx="163">
                  <c:v>4</c:v>
                </c:pt>
                <c:pt idx="164">
                  <c:v>3.8</c:v>
                </c:pt>
                <c:pt idx="165">
                  <c:v>4</c:v>
                </c:pt>
                <c:pt idx="166">
                  <c:v>3.8833333333333333</c:v>
                </c:pt>
                <c:pt idx="167">
                  <c:v>3.85</c:v>
                </c:pt>
                <c:pt idx="168">
                  <c:v>3.6999999999999997</c:v>
                </c:pt>
                <c:pt idx="169">
                  <c:v>4.0999999999999996</c:v>
                </c:pt>
                <c:pt idx="170">
                  <c:v>3.2</c:v>
                </c:pt>
                <c:pt idx="171">
                  <c:v>4.4000000000000004</c:v>
                </c:pt>
                <c:pt idx="172">
                  <c:v>3.65</c:v>
                </c:pt>
                <c:pt idx="173">
                  <c:v>3.8499999999999996</c:v>
                </c:pt>
                <c:pt idx="174">
                  <c:v>4.2</c:v>
                </c:pt>
                <c:pt idx="175">
                  <c:v>3.2</c:v>
                </c:pt>
                <c:pt idx="176">
                  <c:v>3.7</c:v>
                </c:pt>
                <c:pt idx="177">
                  <c:v>3.4</c:v>
                </c:pt>
                <c:pt idx="178">
                  <c:v>3.8499999999999996</c:v>
                </c:pt>
                <c:pt idx="179">
                  <c:v>4.2</c:v>
                </c:pt>
                <c:pt idx="180">
                  <c:v>3.4000000000000004</c:v>
                </c:pt>
                <c:pt idx="181">
                  <c:v>3.5571428571428565</c:v>
                </c:pt>
                <c:pt idx="182">
                  <c:v>4.2</c:v>
                </c:pt>
                <c:pt idx="183">
                  <c:v>3.6</c:v>
                </c:pt>
                <c:pt idx="184">
                  <c:v>3.1</c:v>
                </c:pt>
                <c:pt idx="185">
                  <c:v>4.0999999999999996</c:v>
                </c:pt>
                <c:pt idx="186">
                  <c:v>4</c:v>
                </c:pt>
                <c:pt idx="187">
                  <c:v>3.4333333333333336</c:v>
                </c:pt>
                <c:pt idx="188">
                  <c:v>3.4</c:v>
                </c:pt>
                <c:pt idx="189">
                  <c:v>3.55</c:v>
                </c:pt>
                <c:pt idx="190">
                  <c:v>3.5</c:v>
                </c:pt>
                <c:pt idx="191">
                  <c:v>3.7</c:v>
                </c:pt>
                <c:pt idx="192">
                  <c:v>3.3</c:v>
                </c:pt>
                <c:pt idx="193">
                  <c:v>3.6749999999999998</c:v>
                </c:pt>
                <c:pt idx="194">
                  <c:v>3.05</c:v>
                </c:pt>
                <c:pt idx="195">
                  <c:v>3.4</c:v>
                </c:pt>
                <c:pt idx="196">
                  <c:v>3.4</c:v>
                </c:pt>
                <c:pt idx="197">
                  <c:v>3.4</c:v>
                </c:pt>
                <c:pt idx="198">
                  <c:v>3.3833333333333333</c:v>
                </c:pt>
                <c:pt idx="199">
                  <c:v>3.4</c:v>
                </c:pt>
                <c:pt idx="200">
                  <c:v>3.1</c:v>
                </c:pt>
                <c:pt idx="201">
                  <c:v>4.4000000000000004</c:v>
                </c:pt>
                <c:pt idx="202">
                  <c:v>2.9818181818181815</c:v>
                </c:pt>
                <c:pt idx="203">
                  <c:v>3.05</c:v>
                </c:pt>
                <c:pt idx="204">
                  <c:v>3.7</c:v>
                </c:pt>
                <c:pt idx="205">
                  <c:v>2.6500000000000004</c:v>
                </c:pt>
                <c:pt idx="206">
                  <c:v>3.5</c:v>
                </c:pt>
                <c:pt idx="207">
                  <c:v>2.0666666666666669</c:v>
                </c:pt>
                <c:pt idx="208">
                  <c:v>2.4375</c:v>
                </c:pt>
                <c:pt idx="209">
                  <c:v>2.2337662337662341</c:v>
                </c:pt>
                <c:pt idx="210">
                  <c:v>2.1</c:v>
                </c:pt>
                <c:pt idx="211">
                  <c:v>3.5</c:v>
                </c:pt>
                <c:pt idx="212">
                  <c:v>1.675</c:v>
                </c:pt>
                <c:pt idx="213">
                  <c:v>4.0999999999999996</c:v>
                </c:pt>
                <c:pt idx="214">
                  <c:v>1.9458333333333335</c:v>
                </c:pt>
                <c:pt idx="215">
                  <c:v>3.6</c:v>
                </c:pt>
                <c:pt idx="216">
                  <c:v>1.668421052631579</c:v>
                </c:pt>
                <c:pt idx="217">
                  <c:v>0</c:v>
                </c:pt>
                <c:pt idx="218">
                  <c:v>3.5</c:v>
                </c:pt>
                <c:pt idx="219">
                  <c:v>1</c:v>
                </c:pt>
                <c:pt idx="220">
                  <c:v>3.8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0.72499999999999998</c:v>
                </c:pt>
                <c:pt idx="22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3B-4D8E-B1EE-2E1324E438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40127"/>
        <c:axId val="218261343"/>
      </c:areaChart>
      <c:catAx>
        <c:axId val="2182401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City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61343"/>
        <c:crosses val="autoZero"/>
        <c:auto val="1"/>
        <c:lblAlgn val="ctr"/>
        <c:lblOffset val="100"/>
        <c:noMultiLvlLbl val="0"/>
      </c:catAx>
      <c:valAx>
        <c:axId val="21826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Rating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401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123 (Recovered).xlsx]types of cusines and rating rel!PivotTable2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Types of Cuisines and rating relationship</a:t>
            </a:r>
          </a:p>
        </c:rich>
      </c:tx>
      <c:layout>
        <c:manualLayout>
          <c:xMode val="edge"/>
          <c:yMode val="edge"/>
          <c:x val="6.9712361632257941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9525" cap="flat" cmpd="sng" algn="ctr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9525" cap="flat" cmpd="sng" algn="ctr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7254151960261908E-2"/>
          <c:y val="9.8578800394984123E-2"/>
          <c:w val="0.92897061959662663"/>
          <c:h val="0.63108115401903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'types of cusines and rating rel'!$B$3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'types of cusines and rating rel'!$A$4:$A$125</c:f>
              <c:strCache>
                <c:ptCount val="121"/>
                <c:pt idx="0">
                  <c:v>North Indian</c:v>
                </c:pt>
                <c:pt idx="1">
                  <c:v>Chinese</c:v>
                </c:pt>
                <c:pt idx="2">
                  <c:v>Fast Food</c:v>
                </c:pt>
                <c:pt idx="3">
                  <c:v>Bakery</c:v>
                </c:pt>
                <c:pt idx="4">
                  <c:v>Cafe</c:v>
                </c:pt>
                <c:pt idx="5">
                  <c:v>American</c:v>
                </c:pt>
                <c:pt idx="6">
                  <c:v>South Indian</c:v>
                </c:pt>
                <c:pt idx="7">
                  <c:v>Mithai</c:v>
                </c:pt>
                <c:pt idx="8">
                  <c:v>Street Food</c:v>
                </c:pt>
                <c:pt idx="9">
                  <c:v>Continental</c:v>
                </c:pt>
                <c:pt idx="10">
                  <c:v>Italian</c:v>
                </c:pt>
                <c:pt idx="11">
                  <c:v>Pizza</c:v>
                </c:pt>
                <c:pt idx="12">
                  <c:v>Mughlai</c:v>
                </c:pt>
                <c:pt idx="13">
                  <c:v>Ice Cream</c:v>
                </c:pt>
                <c:pt idx="14">
                  <c:v>Desserts</c:v>
                </c:pt>
                <c:pt idx="15">
                  <c:v>Burger</c:v>
                </c:pt>
                <c:pt idx="16">
                  <c:v>Biryani</c:v>
                </c:pt>
                <c:pt idx="17">
                  <c:v>Raw Meats</c:v>
                </c:pt>
                <c:pt idx="18">
                  <c:v>Beverages</c:v>
                </c:pt>
                <c:pt idx="19">
                  <c:v>Finger Food</c:v>
                </c:pt>
                <c:pt idx="20">
                  <c:v>Asian</c:v>
                </c:pt>
                <c:pt idx="21">
                  <c:v>Japanese</c:v>
                </c:pt>
                <c:pt idx="22">
                  <c:v>European</c:v>
                </c:pt>
                <c:pt idx="23">
                  <c:v>Mexican</c:v>
                </c:pt>
                <c:pt idx="24">
                  <c:v>Healthy Food</c:v>
                </c:pt>
                <c:pt idx="25">
                  <c:v>Indian</c:v>
                </c:pt>
                <c:pt idx="26">
                  <c:v>Seafood</c:v>
                </c:pt>
                <c:pt idx="27">
                  <c:v>Thai</c:v>
                </c:pt>
                <c:pt idx="28">
                  <c:v>Mediterranean</c:v>
                </c:pt>
                <c:pt idx="29">
                  <c:v>Lebanese</c:v>
                </c:pt>
                <c:pt idx="30">
                  <c:v>Breakfast</c:v>
                </c:pt>
                <c:pt idx="31">
                  <c:v>Tibetan</c:v>
                </c:pt>
                <c:pt idx="32">
                  <c:v>Brazilian</c:v>
                </c:pt>
                <c:pt idx="33">
                  <c:v>BBQ</c:v>
                </c:pt>
                <c:pt idx="34">
                  <c:v>Bengali</c:v>
                </c:pt>
                <c:pt idx="35">
                  <c:v>Tea</c:v>
                </c:pt>
                <c:pt idx="36">
                  <c:v>French</c:v>
                </c:pt>
                <c:pt idx="37">
                  <c:v>Modern Indian</c:v>
                </c:pt>
                <c:pt idx="38">
                  <c:v>Kerala</c:v>
                </c:pt>
                <c:pt idx="39">
                  <c:v>Sushi</c:v>
                </c:pt>
                <c:pt idx="40">
                  <c:v>International</c:v>
                </c:pt>
                <c:pt idx="41">
                  <c:v>Kashmiri</c:v>
                </c:pt>
                <c:pt idx="42">
                  <c:v>Steak</c:v>
                </c:pt>
                <c:pt idx="43">
                  <c:v>British</c:v>
                </c:pt>
                <c:pt idx="44">
                  <c:v>Juices</c:v>
                </c:pt>
                <c:pt idx="45">
                  <c:v>Hyderabadi</c:v>
                </c:pt>
                <c:pt idx="46">
                  <c:v>Goan</c:v>
                </c:pt>
                <c:pt idx="47">
                  <c:v>Kebab</c:v>
                </c:pt>
                <c:pt idx="48">
                  <c:v>Bar Food</c:v>
                </c:pt>
                <c:pt idx="49">
                  <c:v>Korean</c:v>
                </c:pt>
                <c:pt idx="50">
                  <c:v>Coffee and Tea</c:v>
                </c:pt>
                <c:pt idx="51">
                  <c:v>Pakistani</c:v>
                </c:pt>
                <c:pt idx="52">
                  <c:v>Latin American</c:v>
                </c:pt>
                <c:pt idx="53">
                  <c:v>Gujarati</c:v>
                </c:pt>
                <c:pt idx="54">
                  <c:v>Afghani</c:v>
                </c:pt>
                <c:pt idx="55">
                  <c:v>Turkish</c:v>
                </c:pt>
                <c:pt idx="56">
                  <c:v>Malaysian</c:v>
                </c:pt>
                <c:pt idx="57">
                  <c:v>Southern</c:v>
                </c:pt>
                <c:pt idx="58">
                  <c:v>Filipino</c:v>
                </c:pt>
                <c:pt idx="59">
                  <c:v>Naga</c:v>
                </c:pt>
                <c:pt idx="60">
                  <c:v>Greek</c:v>
                </c:pt>
                <c:pt idx="61">
                  <c:v>Lucknowi</c:v>
                </c:pt>
                <c:pt idx="62">
                  <c:v>Rajasthani</c:v>
                </c:pt>
                <c:pt idx="63">
                  <c:v>Maharashtrian</c:v>
                </c:pt>
                <c:pt idx="64">
                  <c:v>Parsi</c:v>
                </c:pt>
                <c:pt idx="65">
                  <c:v>Awadhi</c:v>
                </c:pt>
                <c:pt idx="66">
                  <c:v>Sandwich</c:v>
                </c:pt>
                <c:pt idx="67">
                  <c:v>Portuguese</c:v>
                </c:pt>
                <c:pt idx="68">
                  <c:v>Arabian</c:v>
                </c:pt>
                <c:pt idx="69">
                  <c:v>North Eastern</c:v>
                </c:pt>
                <c:pt idx="70">
                  <c:v>Hawaiian</c:v>
                </c:pt>
                <c:pt idx="71">
                  <c:v>German</c:v>
                </c:pt>
                <c:pt idx="72">
                  <c:v>Nepalese</c:v>
                </c:pt>
                <c:pt idx="73">
                  <c:v>Restaurant Cafe</c:v>
                </c:pt>
                <c:pt idx="74">
                  <c:v>Caribbean</c:v>
                </c:pt>
                <c:pt idx="75">
                  <c:v>Spanish</c:v>
                </c:pt>
                <c:pt idx="76">
                  <c:v>Contemporary</c:v>
                </c:pt>
                <c:pt idx="77">
                  <c:v>Burmese</c:v>
                </c:pt>
                <c:pt idx="78">
                  <c:v>Bihari</c:v>
                </c:pt>
                <c:pt idx="79">
                  <c:v>Middle Eastern</c:v>
                </c:pt>
                <c:pt idx="80">
                  <c:v>Vietnamese</c:v>
                </c:pt>
                <c:pt idx="81">
                  <c:v>Sunda</c:v>
                </c:pt>
                <c:pt idx="82">
                  <c:v>Assamese</c:v>
                </c:pt>
                <c:pt idx="83">
                  <c:v>Modern Australian</c:v>
                </c:pt>
                <c:pt idx="84">
                  <c:v>World Cuisine</c:v>
                </c:pt>
                <c:pt idx="85">
                  <c:v>Andhra</c:v>
                </c:pt>
                <c:pt idx="86">
                  <c:v>African</c:v>
                </c:pt>
                <c:pt idx="87">
                  <c:v>Grill</c:v>
                </c:pt>
                <c:pt idx="88">
                  <c:v>Taiwanese</c:v>
                </c:pt>
                <c:pt idx="89">
                  <c:v>Drinks Only</c:v>
                </c:pt>
                <c:pt idx="90">
                  <c:v>Western</c:v>
                </c:pt>
                <c:pt idx="91">
                  <c:v>Salad</c:v>
                </c:pt>
                <c:pt idx="92">
                  <c:v>Oriya</c:v>
                </c:pt>
                <c:pt idx="93">
                  <c:v>New American</c:v>
                </c:pt>
                <c:pt idx="94">
                  <c:v>Tapas</c:v>
                </c:pt>
                <c:pt idx="95">
                  <c:v>Asian Fusion</c:v>
                </c:pt>
                <c:pt idx="96">
                  <c:v>Singaporean</c:v>
                </c:pt>
                <c:pt idx="97">
                  <c:v>South American</c:v>
                </c:pt>
                <c:pt idx="98">
                  <c:v>Tex-Mex</c:v>
                </c:pt>
                <c:pt idx="99">
                  <c:v>Gourmet Fast Food</c:v>
                </c:pt>
                <c:pt idx="100">
                  <c:v>Turkish Pizza</c:v>
                </c:pt>
                <c:pt idx="101">
                  <c:v>Argentine</c:v>
                </c:pt>
                <c:pt idx="102">
                  <c:v>Peruvian</c:v>
                </c:pt>
                <c:pt idx="103">
                  <c:v>Pub Food</c:v>
                </c:pt>
                <c:pt idx="104">
                  <c:v>Bar</c:v>
                </c:pt>
                <c:pt idx="105">
                  <c:v>Cuisine Varies</c:v>
                </c:pt>
                <c:pt idx="106">
                  <c:v>Cajun</c:v>
                </c:pt>
                <c:pt idx="107">
                  <c:v>Persian</c:v>
                </c:pt>
                <c:pt idx="108">
                  <c:v>Irish</c:v>
                </c:pt>
                <c:pt idx="109">
                  <c:v>Peranakan</c:v>
                </c:pt>
                <c:pt idx="110">
                  <c:v>Kiwi</c:v>
                </c:pt>
                <c:pt idx="111">
                  <c:v>Ramen</c:v>
                </c:pt>
                <c:pt idx="112">
                  <c:v>Malwani</c:v>
                </c:pt>
                <c:pt idx="113">
                  <c:v>Sri Lankan</c:v>
                </c:pt>
                <c:pt idx="114">
                  <c:v>Indonesian</c:v>
                </c:pt>
                <c:pt idx="115">
                  <c:v>Charcoal Grill</c:v>
                </c:pt>
                <c:pt idx="116">
                  <c:v>Scottish</c:v>
                </c:pt>
                <c:pt idx="117">
                  <c:v>Australian</c:v>
                </c:pt>
                <c:pt idx="118">
                  <c:v>Patisserie</c:v>
                </c:pt>
                <c:pt idx="119">
                  <c:v>Cuban</c:v>
                </c:pt>
                <c:pt idx="120">
                  <c:v>Confectionery</c:v>
                </c:pt>
              </c:strCache>
            </c:strRef>
          </c:cat>
          <c:val>
            <c:numRef>
              <c:f>'types of cusines and rating rel'!$B$4:$B$125</c:f>
              <c:numCache>
                <c:formatCode>General</c:formatCode>
                <c:ptCount val="121"/>
                <c:pt idx="0">
                  <c:v>2992</c:v>
                </c:pt>
                <c:pt idx="1">
                  <c:v>856</c:v>
                </c:pt>
                <c:pt idx="2">
                  <c:v>672</c:v>
                </c:pt>
                <c:pt idx="3">
                  <c:v>622</c:v>
                </c:pt>
                <c:pt idx="4">
                  <c:v>617</c:v>
                </c:pt>
                <c:pt idx="5">
                  <c:v>281</c:v>
                </c:pt>
                <c:pt idx="6">
                  <c:v>262</c:v>
                </c:pt>
                <c:pt idx="7">
                  <c:v>246</c:v>
                </c:pt>
                <c:pt idx="8">
                  <c:v>236</c:v>
                </c:pt>
                <c:pt idx="9">
                  <c:v>235</c:v>
                </c:pt>
                <c:pt idx="10">
                  <c:v>234</c:v>
                </c:pt>
                <c:pt idx="11">
                  <c:v>232</c:v>
                </c:pt>
                <c:pt idx="12">
                  <c:v>215</c:v>
                </c:pt>
                <c:pt idx="13">
                  <c:v>178</c:v>
                </c:pt>
                <c:pt idx="14">
                  <c:v>150</c:v>
                </c:pt>
                <c:pt idx="15">
                  <c:v>116</c:v>
                </c:pt>
                <c:pt idx="16">
                  <c:v>112</c:v>
                </c:pt>
                <c:pt idx="17">
                  <c:v>110</c:v>
                </c:pt>
                <c:pt idx="18">
                  <c:v>79</c:v>
                </c:pt>
                <c:pt idx="19">
                  <c:v>78</c:v>
                </c:pt>
                <c:pt idx="20">
                  <c:v>77</c:v>
                </c:pt>
                <c:pt idx="21">
                  <c:v>73</c:v>
                </c:pt>
                <c:pt idx="22">
                  <c:v>62</c:v>
                </c:pt>
                <c:pt idx="23">
                  <c:v>62</c:v>
                </c:pt>
                <c:pt idx="24">
                  <c:v>56</c:v>
                </c:pt>
                <c:pt idx="25">
                  <c:v>51</c:v>
                </c:pt>
                <c:pt idx="26">
                  <c:v>49</c:v>
                </c:pt>
                <c:pt idx="27">
                  <c:v>29</c:v>
                </c:pt>
                <c:pt idx="28">
                  <c:v>28</c:v>
                </c:pt>
                <c:pt idx="29">
                  <c:v>25</c:v>
                </c:pt>
                <c:pt idx="30">
                  <c:v>24</c:v>
                </c:pt>
                <c:pt idx="31">
                  <c:v>22</c:v>
                </c:pt>
                <c:pt idx="32">
                  <c:v>22</c:v>
                </c:pt>
                <c:pt idx="33">
                  <c:v>18</c:v>
                </c:pt>
                <c:pt idx="34">
                  <c:v>18</c:v>
                </c:pt>
                <c:pt idx="35">
                  <c:v>17</c:v>
                </c:pt>
                <c:pt idx="36">
                  <c:v>14</c:v>
                </c:pt>
                <c:pt idx="37">
                  <c:v>14</c:v>
                </c:pt>
                <c:pt idx="38">
                  <c:v>14</c:v>
                </c:pt>
                <c:pt idx="39">
                  <c:v>13</c:v>
                </c:pt>
                <c:pt idx="40">
                  <c:v>13</c:v>
                </c:pt>
                <c:pt idx="41">
                  <c:v>13</c:v>
                </c:pt>
                <c:pt idx="42">
                  <c:v>13</c:v>
                </c:pt>
                <c:pt idx="43">
                  <c:v>12</c:v>
                </c:pt>
                <c:pt idx="44">
                  <c:v>12</c:v>
                </c:pt>
                <c:pt idx="45">
                  <c:v>10</c:v>
                </c:pt>
                <c:pt idx="46">
                  <c:v>10</c:v>
                </c:pt>
                <c:pt idx="47">
                  <c:v>10</c:v>
                </c:pt>
                <c:pt idx="48">
                  <c:v>9</c:v>
                </c:pt>
                <c:pt idx="49">
                  <c:v>9</c:v>
                </c:pt>
                <c:pt idx="50">
                  <c:v>9</c:v>
                </c:pt>
                <c:pt idx="51">
                  <c:v>8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5</c:v>
                </c:pt>
                <c:pt idx="66">
                  <c:v>5</c:v>
                </c:pt>
                <c:pt idx="67">
                  <c:v>5</c:v>
                </c:pt>
                <c:pt idx="68">
                  <c:v>5</c:v>
                </c:pt>
                <c:pt idx="69">
                  <c:v>5</c:v>
                </c:pt>
                <c:pt idx="70">
                  <c:v>5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60-454F-84A1-4ED3E0AB39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97952383"/>
        <c:axId val="197949055"/>
      </c:barChart>
      <c:catAx>
        <c:axId val="197952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949055"/>
        <c:crosses val="autoZero"/>
        <c:auto val="1"/>
        <c:lblAlgn val="ctr"/>
        <c:lblOffset val="100"/>
        <c:noMultiLvlLbl val="0"/>
      </c:catAx>
      <c:valAx>
        <c:axId val="19794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95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970960322986859"/>
          <c:y val="0.3918031945579965"/>
          <c:w val="6.803050349564925E-2"/>
          <c:h val="5.65159550935609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123 (Recovered).xlsx]Most popular Cusines by vote co!PivotTable3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Top 10 Most popular cusines by vote count</a:t>
            </a:r>
          </a:p>
        </c:rich>
      </c:tx>
      <c:layout>
        <c:manualLayout>
          <c:xMode val="edge"/>
          <c:yMode val="edge"/>
          <c:x val="7.2611031086575503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2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2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2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3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3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3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  <c:pivotFmt>
        <c:idx val="3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'Most popular Cusines by vote co'!$B$3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FF91-4F7E-979E-83D5DC1BCEE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FF91-4F7E-979E-83D5DC1BCEE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FF91-4F7E-979E-83D5DC1BCEE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FF91-4F7E-979E-83D5DC1BCEE9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FF91-4F7E-979E-83D5DC1BCEE9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B-FF91-4F7E-979E-83D5DC1BCEE9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D-FF91-4F7E-979E-83D5DC1BCEE9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F-FF91-4F7E-979E-83D5DC1BCEE9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1-FF91-4F7E-979E-83D5DC1BCEE9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3-FF91-4F7E-979E-83D5DC1BCEE9}"/>
              </c:ext>
            </c:extLst>
          </c:dPt>
          <c:dLbls>
            <c:dLbl>
              <c:idx val="0"/>
              <c:layout>
                <c:manualLayout>
                  <c:x val="-0.15767074876271706"/>
                  <c:y val="1.697970900303508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91-4F7E-979E-83D5DC1BCEE9}"/>
                </c:ext>
              </c:extLst>
            </c:dLbl>
            <c:dLbl>
              <c:idx val="1"/>
              <c:layout>
                <c:manualLayout>
                  <c:x val="-1.9471979980463055E-2"/>
                  <c:y val="-8.55473801042158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F91-4F7E-979E-83D5DC1BCEE9}"/>
                </c:ext>
              </c:extLst>
            </c:dLbl>
            <c:dLbl>
              <c:idx val="2"/>
              <c:layout>
                <c:manualLayout>
                  <c:x val="-1.3898758206175416E-2"/>
                  <c:y val="-4.6353670364154458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F91-4F7E-979E-83D5DC1BCEE9}"/>
                </c:ext>
              </c:extLst>
            </c:dLbl>
            <c:dLbl>
              <c:idx val="3"/>
              <c:layout>
                <c:manualLayout>
                  <c:x val="-2.4384619205415514E-2"/>
                  <c:y val="3.935410138641860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F91-4F7E-979E-83D5DC1BCEE9}"/>
                </c:ext>
              </c:extLst>
            </c:dLbl>
            <c:dLbl>
              <c:idx val="4"/>
              <c:layout>
                <c:manualLayout>
                  <c:x val="-5.8118255426829267E-2"/>
                  <c:y val="9.178181793512957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F91-4F7E-979E-83D5DC1BCEE9}"/>
                </c:ext>
              </c:extLst>
            </c:dLbl>
            <c:dLbl>
              <c:idx val="5"/>
              <c:layout>
                <c:manualLayout>
                  <c:x val="-6.6595506214037536E-2"/>
                  <c:y val="7.810564382345580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F91-4F7E-979E-83D5DC1BCEE9}"/>
                </c:ext>
              </c:extLst>
            </c:dLbl>
            <c:dLbl>
              <c:idx val="6"/>
              <c:layout>
                <c:manualLayout>
                  <c:x val="-8.9144010036800017E-2"/>
                  <c:y val="3.081264050926043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F91-4F7E-979E-83D5DC1BCEE9}"/>
                </c:ext>
              </c:extLst>
            </c:dLbl>
            <c:dLbl>
              <c:idx val="7"/>
              <c:layout>
                <c:manualLayout>
                  <c:x val="-0.12015692467905995"/>
                  <c:y val="-3.236180091229411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F91-4F7E-979E-83D5DC1BCEE9}"/>
                </c:ext>
              </c:extLst>
            </c:dLbl>
            <c:dLbl>
              <c:idx val="8"/>
              <c:layout>
                <c:manualLayout>
                  <c:x val="2.4318392003538424E-2"/>
                  <c:y val="-1.809590887428568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F91-4F7E-979E-83D5DC1BCEE9}"/>
                </c:ext>
              </c:extLst>
            </c:dLbl>
            <c:dLbl>
              <c:idx val="9"/>
              <c:layout>
                <c:manualLayout>
                  <c:x val="0.10947576101305986"/>
                  <c:y val="-1.957408022538204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F91-4F7E-979E-83D5DC1BCE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'Most popular Cusines by vote co'!$A$4:$A$14</c:f>
              <c:strCache>
                <c:ptCount val="10"/>
                <c:pt idx="0">
                  <c:v>North Indian</c:v>
                </c:pt>
                <c:pt idx="1">
                  <c:v>Chinese</c:v>
                </c:pt>
                <c:pt idx="2">
                  <c:v>Fast Food</c:v>
                </c:pt>
                <c:pt idx="3">
                  <c:v>Bakery</c:v>
                </c:pt>
                <c:pt idx="4">
                  <c:v>Cafe</c:v>
                </c:pt>
                <c:pt idx="5">
                  <c:v>American</c:v>
                </c:pt>
                <c:pt idx="6">
                  <c:v>South Indian</c:v>
                </c:pt>
                <c:pt idx="7">
                  <c:v>Mithai</c:v>
                </c:pt>
                <c:pt idx="8">
                  <c:v>Street Food</c:v>
                </c:pt>
                <c:pt idx="9">
                  <c:v>Continental</c:v>
                </c:pt>
              </c:strCache>
            </c:strRef>
          </c:cat>
          <c:val>
            <c:numRef>
              <c:f>'Most popular Cusines by vote co'!$B$4:$B$14</c:f>
              <c:numCache>
                <c:formatCode>General</c:formatCode>
                <c:ptCount val="10"/>
                <c:pt idx="0">
                  <c:v>2992</c:v>
                </c:pt>
                <c:pt idx="1">
                  <c:v>856</c:v>
                </c:pt>
                <c:pt idx="2">
                  <c:v>672</c:v>
                </c:pt>
                <c:pt idx="3">
                  <c:v>622</c:v>
                </c:pt>
                <c:pt idx="4">
                  <c:v>617</c:v>
                </c:pt>
                <c:pt idx="5">
                  <c:v>281</c:v>
                </c:pt>
                <c:pt idx="6">
                  <c:v>262</c:v>
                </c:pt>
                <c:pt idx="7">
                  <c:v>246</c:v>
                </c:pt>
                <c:pt idx="8">
                  <c:v>236</c:v>
                </c:pt>
                <c:pt idx="9">
                  <c:v>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F91-4F7E-979E-83D5DC1BCEE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123 (Recovered).xlsx]Most popular Cusines by vote co!PivotTable3</c:name>
    <c:fmtId val="11"/>
  </c:pivotSource>
  <c:chart>
    <c:autoTitleDeleted val="1"/>
    <c:pivotFmts>
      <c:pivotFmt>
        <c:idx val="0"/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solidFill>
          <a:schemeClr val="bg1"/>
        </a:solidFill>
        <a:ln>
          <a:noFill/>
        </a:ln>
        <a:effectLst/>
        <a:sp3d/>
      </c:spPr>
    </c:sideWall>
    <c:backWall>
      <c:thickness val="0"/>
      <c:spPr>
        <a:solidFill>
          <a:schemeClr val="bg1"/>
        </a:solidFill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14636092785699"/>
          <c:y val="4.0823040306976408E-2"/>
          <c:w val="0.79853834149109737"/>
          <c:h val="0.7985869140759882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'Most popular Cusines by vote co'!$B$3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'Most popular Cusines by vote co'!$A$4:$A$14</c:f>
              <c:strCache>
                <c:ptCount val="10"/>
                <c:pt idx="0">
                  <c:v>North Indian</c:v>
                </c:pt>
                <c:pt idx="1">
                  <c:v>Chinese</c:v>
                </c:pt>
                <c:pt idx="2">
                  <c:v>Fast Food</c:v>
                </c:pt>
                <c:pt idx="3">
                  <c:v>Bakery</c:v>
                </c:pt>
                <c:pt idx="4">
                  <c:v>Cafe</c:v>
                </c:pt>
                <c:pt idx="5">
                  <c:v>American</c:v>
                </c:pt>
                <c:pt idx="6">
                  <c:v>South Indian</c:v>
                </c:pt>
                <c:pt idx="7">
                  <c:v>Mithai</c:v>
                </c:pt>
                <c:pt idx="8">
                  <c:v>Street Food</c:v>
                </c:pt>
                <c:pt idx="9">
                  <c:v>Continental</c:v>
                </c:pt>
              </c:strCache>
            </c:strRef>
          </c:cat>
          <c:val>
            <c:numRef>
              <c:f>'Most popular Cusines by vote co'!$B$4:$B$14</c:f>
              <c:numCache>
                <c:formatCode>General</c:formatCode>
                <c:ptCount val="10"/>
                <c:pt idx="0">
                  <c:v>2992</c:v>
                </c:pt>
                <c:pt idx="1">
                  <c:v>856</c:v>
                </c:pt>
                <c:pt idx="2">
                  <c:v>672</c:v>
                </c:pt>
                <c:pt idx="3">
                  <c:v>622</c:v>
                </c:pt>
                <c:pt idx="4">
                  <c:v>617</c:v>
                </c:pt>
                <c:pt idx="5">
                  <c:v>281</c:v>
                </c:pt>
                <c:pt idx="6">
                  <c:v>262</c:v>
                </c:pt>
                <c:pt idx="7">
                  <c:v>246</c:v>
                </c:pt>
                <c:pt idx="8">
                  <c:v>236</c:v>
                </c:pt>
                <c:pt idx="9">
                  <c:v>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CB-46AD-AAD7-8280ABACC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365611023"/>
        <c:axId val="365603119"/>
        <c:axId val="0"/>
      </c:bar3DChart>
      <c:catAx>
        <c:axId val="36561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603119"/>
        <c:crosses val="autoZero"/>
        <c:auto val="1"/>
        <c:lblAlgn val="ctr"/>
        <c:lblOffset val="100"/>
        <c:noMultiLvlLbl val="0"/>
      </c:catAx>
      <c:valAx>
        <c:axId val="365603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611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[Dataset 123 (Recovered).xlsx]consistantly high rating cusine!PivotTable4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/>
              <a:t>Types of cusines consistantly high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'consistantly high rating cusine'!$B$3</c:f>
              <c:strCache>
                <c:ptCount val="1"/>
                <c:pt idx="0">
                  <c:v>Total</c:v>
                </c:pt>
              </c:strCache>
            </c:strRef>
          </c:tx>
          <c:invertIfNegative val="1"/>
          <c:dPt>
            <c:idx val="0"/>
            <c:invertIfNegative val="1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B1F7-430E-8446-D910C274AA70}"/>
              </c:ext>
            </c:extLst>
          </c:dPt>
          <c:dPt>
            <c:idx val="1"/>
            <c:invertIfNegative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B1F7-430E-8446-D910C274AA70}"/>
              </c:ext>
            </c:extLst>
          </c:dPt>
          <c:dPt>
            <c:idx val="2"/>
            <c:invertIfNegative val="1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B1F7-430E-8446-D910C274AA70}"/>
              </c:ext>
            </c:extLst>
          </c:dPt>
          <c:dPt>
            <c:idx val="3"/>
            <c:invertIfNegative val="1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B1F7-430E-8446-D910C274AA70}"/>
              </c:ext>
            </c:extLst>
          </c:dPt>
          <c:dPt>
            <c:idx val="4"/>
            <c:invertIfNegative val="1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B1F7-430E-8446-D910C274AA70}"/>
              </c:ext>
            </c:extLst>
          </c:dPt>
          <c:dPt>
            <c:idx val="5"/>
            <c:invertIfNegative val="1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B-B1F7-430E-8446-D910C274AA70}"/>
              </c:ext>
            </c:extLst>
          </c:dPt>
          <c:dPt>
            <c:idx val="6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D-B1F7-430E-8446-D910C274AA70}"/>
              </c:ext>
            </c:extLst>
          </c:dPt>
          <c:dPt>
            <c:idx val="7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F-B1F7-430E-8446-D910C274AA70}"/>
              </c:ext>
            </c:extLst>
          </c:dPt>
          <c:dPt>
            <c:idx val="8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1-B1F7-430E-8446-D910C274AA70}"/>
              </c:ext>
            </c:extLst>
          </c:dPt>
          <c:dPt>
            <c:idx val="9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3-B1F7-430E-8446-D910C274AA70}"/>
              </c:ext>
            </c:extLst>
          </c:dPt>
          <c:dPt>
            <c:idx val="10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5-B1F7-430E-8446-D910C274AA70}"/>
              </c:ext>
            </c:extLst>
          </c:dPt>
          <c:dPt>
            <c:idx val="11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7-B1F7-430E-8446-D910C274AA70}"/>
              </c:ext>
            </c:extLst>
          </c:dPt>
          <c:dPt>
            <c:idx val="12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9-B1F7-430E-8446-D910C274AA70}"/>
              </c:ext>
            </c:extLst>
          </c:dPt>
          <c:dPt>
            <c:idx val="13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B-B1F7-430E-8446-D910C274AA70}"/>
              </c:ext>
            </c:extLst>
          </c:dPt>
          <c:dPt>
            <c:idx val="14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D-B1F7-430E-8446-D910C274AA70}"/>
              </c:ext>
            </c:extLst>
          </c:dPt>
          <c:dPt>
            <c:idx val="15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F-B1F7-430E-8446-D910C274AA70}"/>
              </c:ext>
            </c:extLst>
          </c:dPt>
          <c:dPt>
            <c:idx val="16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1-B1F7-430E-8446-D910C274AA70}"/>
              </c:ext>
            </c:extLst>
          </c:dPt>
          <c:dPt>
            <c:idx val="17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3-B1F7-430E-8446-D910C274AA70}"/>
              </c:ext>
            </c:extLst>
          </c:dPt>
          <c:dPt>
            <c:idx val="18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5-B1F7-430E-8446-D910C274AA70}"/>
              </c:ext>
            </c:extLst>
          </c:dPt>
          <c:dPt>
            <c:idx val="19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7-B1F7-430E-8446-D910C274AA70}"/>
              </c:ext>
            </c:extLst>
          </c:dPt>
          <c:dPt>
            <c:idx val="20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9-B1F7-430E-8446-D910C274AA70}"/>
              </c:ext>
            </c:extLst>
          </c:dPt>
          <c:dPt>
            <c:idx val="21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B-B1F7-430E-8446-D910C274AA70}"/>
              </c:ext>
            </c:extLst>
          </c:dPt>
          <c:dPt>
            <c:idx val="22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D-B1F7-430E-8446-D910C274AA70}"/>
              </c:ext>
            </c:extLst>
          </c:dPt>
          <c:dPt>
            <c:idx val="23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F-B1F7-430E-8446-D910C274AA70}"/>
              </c:ext>
            </c:extLst>
          </c:dPt>
          <c:dPt>
            <c:idx val="24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31-B1F7-430E-8446-D910C274AA70}"/>
              </c:ext>
            </c:extLst>
          </c:dPt>
          <c:dPt>
            <c:idx val="25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33-B1F7-430E-8446-D910C274AA70}"/>
              </c:ext>
            </c:extLst>
          </c:dPt>
          <c:dPt>
            <c:idx val="26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35-B1F7-430E-8446-D910C274AA70}"/>
              </c:ext>
            </c:extLst>
          </c:dPt>
          <c:dPt>
            <c:idx val="27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37-B1F7-430E-8446-D910C274AA70}"/>
              </c:ext>
            </c:extLst>
          </c:dPt>
          <c:dPt>
            <c:idx val="28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39-B1F7-430E-8446-D910C274AA70}"/>
              </c:ext>
            </c:extLst>
          </c:dPt>
          <c:dPt>
            <c:idx val="29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3B-B1F7-430E-8446-D910C274AA70}"/>
              </c:ext>
            </c:extLst>
          </c:dPt>
          <c:dPt>
            <c:idx val="30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3D-B1F7-430E-8446-D910C274AA70}"/>
              </c:ext>
            </c:extLst>
          </c:dPt>
          <c:dPt>
            <c:idx val="31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3F-B1F7-430E-8446-D910C274AA70}"/>
              </c:ext>
            </c:extLst>
          </c:dPt>
          <c:dPt>
            <c:idx val="32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41-B1F7-430E-8446-D910C274AA70}"/>
              </c:ext>
            </c:extLst>
          </c:dPt>
          <c:dPt>
            <c:idx val="33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43-B1F7-430E-8446-D910C274AA70}"/>
              </c:ext>
            </c:extLst>
          </c:dPt>
          <c:dPt>
            <c:idx val="34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45-B1F7-430E-8446-D910C274AA70}"/>
              </c:ext>
            </c:extLst>
          </c:dPt>
          <c:dPt>
            <c:idx val="35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47-B1F7-430E-8446-D910C274AA70}"/>
              </c:ext>
            </c:extLst>
          </c:dPt>
          <c:dPt>
            <c:idx val="36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49-B1F7-430E-8446-D910C274AA70}"/>
              </c:ext>
            </c:extLst>
          </c:dPt>
          <c:dPt>
            <c:idx val="37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4B-B1F7-430E-8446-D910C274AA70}"/>
              </c:ext>
            </c:extLst>
          </c:dPt>
          <c:dPt>
            <c:idx val="38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4D-B1F7-430E-8446-D910C274AA70}"/>
              </c:ext>
            </c:extLst>
          </c:dPt>
          <c:dPt>
            <c:idx val="39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4F-B1F7-430E-8446-D910C274AA70}"/>
              </c:ext>
            </c:extLst>
          </c:dPt>
          <c:dPt>
            <c:idx val="40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51-B1F7-430E-8446-D910C274AA70}"/>
              </c:ext>
            </c:extLst>
          </c:dPt>
          <c:dPt>
            <c:idx val="41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53-B1F7-430E-8446-D910C274AA70}"/>
              </c:ext>
            </c:extLst>
          </c:dPt>
          <c:dPt>
            <c:idx val="42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55-B1F7-430E-8446-D910C274AA70}"/>
              </c:ext>
            </c:extLst>
          </c:dPt>
          <c:dPt>
            <c:idx val="43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57-B1F7-430E-8446-D910C274AA70}"/>
              </c:ext>
            </c:extLst>
          </c:dPt>
          <c:dPt>
            <c:idx val="44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59-B1F7-430E-8446-D910C274AA70}"/>
              </c:ext>
            </c:extLst>
          </c:dPt>
          <c:dPt>
            <c:idx val="45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5B-B1F7-430E-8446-D910C274AA70}"/>
              </c:ext>
            </c:extLst>
          </c:dPt>
          <c:dPt>
            <c:idx val="46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5D-B1F7-430E-8446-D910C274AA70}"/>
              </c:ext>
            </c:extLst>
          </c:dPt>
          <c:dPt>
            <c:idx val="47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5F-B1F7-430E-8446-D910C274AA70}"/>
              </c:ext>
            </c:extLst>
          </c:dPt>
          <c:dPt>
            <c:idx val="48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61-B1F7-430E-8446-D910C274AA70}"/>
              </c:ext>
            </c:extLst>
          </c:dPt>
          <c:dPt>
            <c:idx val="49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63-B1F7-430E-8446-D910C274AA70}"/>
              </c:ext>
            </c:extLst>
          </c:dPt>
          <c:dPt>
            <c:idx val="50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65-B1F7-430E-8446-D910C274AA70}"/>
              </c:ext>
            </c:extLst>
          </c:dPt>
          <c:dPt>
            <c:idx val="51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67-B1F7-430E-8446-D910C274AA70}"/>
              </c:ext>
            </c:extLst>
          </c:dPt>
          <c:dPt>
            <c:idx val="52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69-B1F7-430E-8446-D910C274AA70}"/>
              </c:ext>
            </c:extLst>
          </c:dPt>
          <c:dPt>
            <c:idx val="53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6B-B1F7-430E-8446-D910C274AA70}"/>
              </c:ext>
            </c:extLst>
          </c:dPt>
          <c:dPt>
            <c:idx val="54"/>
            <c:invertIfNegative val="1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6D-B1F7-430E-8446-D910C274AA70}"/>
              </c:ext>
            </c:extLst>
          </c:dPt>
          <c:dPt>
            <c:idx val="55"/>
            <c:invertIfNegative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6F-B1F7-430E-8446-D910C274AA70}"/>
              </c:ext>
            </c:extLst>
          </c:dPt>
          <c:dPt>
            <c:idx val="56"/>
            <c:invertIfNegative val="1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71-B1F7-430E-8446-D910C274AA70}"/>
              </c:ext>
            </c:extLst>
          </c:dPt>
          <c:dPt>
            <c:idx val="57"/>
            <c:invertIfNegative val="1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73-B1F7-430E-8446-D910C274AA70}"/>
              </c:ext>
            </c:extLst>
          </c:dPt>
          <c:dPt>
            <c:idx val="58"/>
            <c:invertIfNegative val="1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75-B1F7-430E-8446-D910C274AA70}"/>
              </c:ext>
            </c:extLst>
          </c:dPt>
          <c:dPt>
            <c:idx val="59"/>
            <c:invertIfNegative val="1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77-B1F7-430E-8446-D910C274AA70}"/>
              </c:ext>
            </c:extLst>
          </c:dPt>
          <c:dPt>
            <c:idx val="60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79-B1F7-430E-8446-D910C274AA70}"/>
              </c:ext>
            </c:extLst>
          </c:dPt>
          <c:dPt>
            <c:idx val="61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7B-B1F7-430E-8446-D910C274AA70}"/>
              </c:ext>
            </c:extLst>
          </c:dPt>
          <c:dPt>
            <c:idx val="62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7D-B1F7-430E-8446-D910C274AA70}"/>
              </c:ext>
            </c:extLst>
          </c:dPt>
          <c:dPt>
            <c:idx val="63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7F-B1F7-430E-8446-D910C274AA70}"/>
              </c:ext>
            </c:extLst>
          </c:dPt>
          <c:dPt>
            <c:idx val="64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81-B1F7-430E-8446-D910C274AA70}"/>
              </c:ext>
            </c:extLst>
          </c:dPt>
          <c:dPt>
            <c:idx val="65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83-B1F7-430E-8446-D910C274AA70}"/>
              </c:ext>
            </c:extLst>
          </c:dPt>
          <c:dPt>
            <c:idx val="66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85-B1F7-430E-8446-D910C274AA70}"/>
              </c:ext>
            </c:extLst>
          </c:dPt>
          <c:dPt>
            <c:idx val="67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87-B1F7-430E-8446-D910C274AA70}"/>
              </c:ext>
            </c:extLst>
          </c:dPt>
          <c:dPt>
            <c:idx val="68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89-B1F7-430E-8446-D910C274AA70}"/>
              </c:ext>
            </c:extLst>
          </c:dPt>
          <c:dPt>
            <c:idx val="69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8B-B1F7-430E-8446-D910C274AA70}"/>
              </c:ext>
            </c:extLst>
          </c:dPt>
          <c:dPt>
            <c:idx val="70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8D-B1F7-430E-8446-D910C274AA70}"/>
              </c:ext>
            </c:extLst>
          </c:dPt>
          <c:dPt>
            <c:idx val="71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8F-B1F7-430E-8446-D910C274AA70}"/>
              </c:ext>
            </c:extLst>
          </c:dPt>
          <c:dPt>
            <c:idx val="72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91-B1F7-430E-8446-D910C274AA70}"/>
              </c:ext>
            </c:extLst>
          </c:dPt>
          <c:dPt>
            <c:idx val="73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93-B1F7-430E-8446-D910C274AA70}"/>
              </c:ext>
            </c:extLst>
          </c:dPt>
          <c:dPt>
            <c:idx val="74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95-B1F7-430E-8446-D910C274AA70}"/>
              </c:ext>
            </c:extLst>
          </c:dPt>
          <c:dPt>
            <c:idx val="75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97-B1F7-430E-8446-D910C274AA70}"/>
              </c:ext>
            </c:extLst>
          </c:dPt>
          <c:dPt>
            <c:idx val="76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99-B1F7-430E-8446-D910C274AA70}"/>
              </c:ext>
            </c:extLst>
          </c:dPt>
          <c:dPt>
            <c:idx val="77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8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9B-B1F7-430E-8446-D910C274AA70}"/>
              </c:ext>
            </c:extLst>
          </c:dPt>
          <c:dPt>
            <c:idx val="78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9D-B1F7-430E-8446-D910C274AA70}"/>
              </c:ext>
            </c:extLst>
          </c:dPt>
          <c:dPt>
            <c:idx val="79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9F-B1F7-430E-8446-D910C274AA70}"/>
              </c:ext>
            </c:extLst>
          </c:dPt>
          <c:dPt>
            <c:idx val="80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A1-B1F7-430E-8446-D910C274AA70}"/>
              </c:ext>
            </c:extLst>
          </c:dPt>
          <c:dPt>
            <c:idx val="81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A3-B1F7-430E-8446-D910C274AA70}"/>
              </c:ext>
            </c:extLst>
          </c:dPt>
          <c:dPt>
            <c:idx val="82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A5-B1F7-430E-8446-D910C274AA70}"/>
              </c:ext>
            </c:extLst>
          </c:dPt>
          <c:dPt>
            <c:idx val="83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A7-B1F7-430E-8446-D910C274AA70}"/>
              </c:ext>
            </c:extLst>
          </c:dPt>
          <c:dPt>
            <c:idx val="84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A9-B1F7-430E-8446-D910C274AA70}"/>
              </c:ext>
            </c:extLst>
          </c:dPt>
          <c:dPt>
            <c:idx val="85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AB-B1F7-430E-8446-D910C274AA70}"/>
              </c:ext>
            </c:extLst>
          </c:dPt>
          <c:dPt>
            <c:idx val="86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AD-B1F7-430E-8446-D910C274AA70}"/>
              </c:ext>
            </c:extLst>
          </c:dPt>
          <c:dPt>
            <c:idx val="87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AF-B1F7-430E-8446-D910C274AA70}"/>
              </c:ext>
            </c:extLst>
          </c:dPt>
          <c:dPt>
            <c:idx val="88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B1-B1F7-430E-8446-D910C274AA70}"/>
              </c:ext>
            </c:extLst>
          </c:dPt>
          <c:dPt>
            <c:idx val="89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B3-B1F7-430E-8446-D910C274AA70}"/>
              </c:ext>
            </c:extLst>
          </c:dPt>
          <c:dPt>
            <c:idx val="90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B5-B1F7-430E-8446-D910C274AA70}"/>
              </c:ext>
            </c:extLst>
          </c:dPt>
          <c:dPt>
            <c:idx val="91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B7-B1F7-430E-8446-D910C274AA70}"/>
              </c:ext>
            </c:extLst>
          </c:dPt>
          <c:dPt>
            <c:idx val="92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B9-B1F7-430E-8446-D910C274AA70}"/>
              </c:ext>
            </c:extLst>
          </c:dPt>
          <c:dPt>
            <c:idx val="93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BB-B1F7-430E-8446-D910C274AA70}"/>
              </c:ext>
            </c:extLst>
          </c:dPt>
          <c:dPt>
            <c:idx val="94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BD-B1F7-430E-8446-D910C274AA70}"/>
              </c:ext>
            </c:extLst>
          </c:dPt>
          <c:dPt>
            <c:idx val="95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70000"/>
                      <a:lumOff val="3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BF-B1F7-430E-8446-D910C274AA70}"/>
              </c:ext>
            </c:extLst>
          </c:dPt>
          <c:dPt>
            <c:idx val="96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C1-B1F7-430E-8446-D910C274AA70}"/>
              </c:ext>
            </c:extLst>
          </c:dPt>
          <c:dPt>
            <c:idx val="97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C3-B1F7-430E-8446-D910C274AA70}"/>
              </c:ext>
            </c:extLst>
          </c:dPt>
          <c:dPt>
            <c:idx val="98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C5-B1F7-430E-8446-D910C274AA70}"/>
              </c:ext>
            </c:extLst>
          </c:dPt>
          <c:dPt>
            <c:idx val="99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C7-B1F7-430E-8446-D910C274AA70}"/>
              </c:ext>
            </c:extLst>
          </c:dPt>
          <c:dPt>
            <c:idx val="100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C9-B1F7-430E-8446-D910C274AA70}"/>
              </c:ext>
            </c:extLst>
          </c:dPt>
          <c:dPt>
            <c:idx val="101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7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CB-B1F7-430E-8446-D910C274AA70}"/>
              </c:ext>
            </c:extLst>
          </c:dPt>
          <c:dPt>
            <c:idx val="102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CD-B1F7-430E-8446-D910C274AA70}"/>
              </c:ext>
            </c:extLst>
          </c:dPt>
          <c:dPt>
            <c:idx val="103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CF-B1F7-430E-8446-D910C274AA70}"/>
              </c:ext>
            </c:extLst>
          </c:dPt>
          <c:dPt>
            <c:idx val="104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D1-B1F7-430E-8446-D910C274AA70}"/>
              </c:ext>
            </c:extLst>
          </c:dPt>
          <c:dPt>
            <c:idx val="105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D3-B1F7-430E-8446-D910C274AA70}"/>
              </c:ext>
            </c:extLst>
          </c:dPt>
          <c:dPt>
            <c:idx val="106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D5-B1F7-430E-8446-D910C274AA70}"/>
              </c:ext>
            </c:extLst>
          </c:dPt>
          <c:dPt>
            <c:idx val="107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lumOff val="5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50000"/>
                      <a:lumOff val="5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D7-B1F7-430E-8446-D910C274AA70}"/>
              </c:ext>
            </c:extLst>
          </c:dPt>
          <c:dPt>
            <c:idx val="108"/>
            <c:invertIfNegative val="1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4000"/>
                    </a:schemeClr>
                  </a:gs>
                  <a:gs pos="100000">
                    <a:schemeClr val="accent1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D9-B1F7-430E-8446-D910C274AA70}"/>
              </c:ext>
            </c:extLst>
          </c:dPt>
          <c:dPt>
            <c:idx val="109"/>
            <c:invertIfNegative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DB-B1F7-430E-8446-D910C274AA70}"/>
              </c:ext>
            </c:extLst>
          </c:dPt>
          <c:dPt>
            <c:idx val="110"/>
            <c:invertIfNegative val="1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4000"/>
                    </a:schemeClr>
                  </a:gs>
                  <a:gs pos="100000">
                    <a:schemeClr val="accent3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DD-B1F7-430E-8446-D910C274AA70}"/>
              </c:ext>
            </c:extLst>
          </c:dPt>
          <c:dPt>
            <c:idx val="111"/>
            <c:invertIfNegative val="1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4000"/>
                    </a:schemeClr>
                  </a:gs>
                  <a:gs pos="100000">
                    <a:schemeClr val="accent4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DF-B1F7-430E-8446-D910C274AA70}"/>
              </c:ext>
            </c:extLst>
          </c:dPt>
          <c:dPt>
            <c:idx val="112"/>
            <c:invertIfNegative val="1"/>
            <c:bubble3D val="0"/>
            <c:spPr>
              <a:gradFill rotWithShape="1">
                <a:gsLst>
                  <a:gs pos="0">
                    <a:schemeClr val="accent5">
                      <a:tint val="98000"/>
                      <a:lumMod val="114000"/>
                    </a:schemeClr>
                  </a:gs>
                  <a:gs pos="100000">
                    <a:schemeClr val="accent5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E1-B1F7-430E-8446-D910C274AA70}"/>
              </c:ext>
            </c:extLst>
          </c:dPt>
          <c:dPt>
            <c:idx val="113"/>
            <c:invertIfNegative val="1"/>
            <c:bubble3D val="0"/>
            <c:spPr>
              <a:gradFill rotWithShape="1">
                <a:gsLst>
                  <a:gs pos="0">
                    <a:schemeClr val="accent6">
                      <a:tint val="98000"/>
                      <a:lumMod val="114000"/>
                    </a:schemeClr>
                  </a:gs>
                  <a:gs pos="100000">
                    <a:schemeClr val="accent6"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E3-B1F7-430E-8446-D910C274AA70}"/>
              </c:ext>
            </c:extLst>
          </c:dPt>
          <c:dPt>
            <c:idx val="114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E5-B1F7-430E-8446-D910C274AA70}"/>
              </c:ext>
            </c:extLst>
          </c:dPt>
          <c:dPt>
            <c:idx val="115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2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E7-B1F7-430E-8446-D910C274AA70}"/>
              </c:ext>
            </c:extLst>
          </c:dPt>
          <c:dPt>
            <c:idx val="116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3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E9-B1F7-430E-8446-D910C274AA70}"/>
              </c:ext>
            </c:extLst>
          </c:dPt>
          <c:dPt>
            <c:idx val="117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4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EB-B1F7-430E-8446-D910C274AA70}"/>
              </c:ext>
            </c:extLst>
          </c:dPt>
          <c:dPt>
            <c:idx val="118"/>
            <c:invertIfNegative val="1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5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ED-B1F7-430E-8446-D910C274AA70}"/>
              </c:ext>
            </c:extLst>
          </c:dPt>
          <c:dPt>
            <c:idx val="119"/>
            <c:invertIfNegative val="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tint val="98000"/>
                      <a:lumMod val="114000"/>
                    </a:schemeClr>
                  </a:gs>
                  <a:gs pos="100000">
                    <a:schemeClr val="accent6">
                      <a:lumMod val="6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EF-B1F7-430E-8446-D910C274AA70}"/>
              </c:ext>
            </c:extLst>
          </c:dPt>
          <c:dPt>
            <c:idx val="120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tint val="98000"/>
                      <a:lumMod val="114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90000"/>
                      <a:lumMod val="8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dist="38100" dir="5400000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F1-B1F7-430E-8446-D910C274AA70}"/>
              </c:ext>
            </c:extLst>
          </c:dPt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'consistantly high rating cusine'!$A$4:$A$125</c:f>
              <c:strCache>
                <c:ptCount val="121"/>
                <c:pt idx="0">
                  <c:v>Sunda</c:v>
                </c:pt>
                <c:pt idx="1">
                  <c:v>Mexican</c:v>
                </c:pt>
                <c:pt idx="2">
                  <c:v>Indian</c:v>
                </c:pt>
                <c:pt idx="3">
                  <c:v>American</c:v>
                </c:pt>
                <c:pt idx="4">
                  <c:v>Pizza</c:v>
                </c:pt>
                <c:pt idx="5">
                  <c:v>Asian</c:v>
                </c:pt>
                <c:pt idx="6">
                  <c:v>World Cuisine</c:v>
                </c:pt>
                <c:pt idx="7">
                  <c:v>Bakery</c:v>
                </c:pt>
                <c:pt idx="8">
                  <c:v>Italian</c:v>
                </c:pt>
                <c:pt idx="9">
                  <c:v>Bar Food</c:v>
                </c:pt>
                <c:pt idx="10">
                  <c:v>Mughlai</c:v>
                </c:pt>
                <c:pt idx="11">
                  <c:v>BBQ</c:v>
                </c:pt>
                <c:pt idx="12">
                  <c:v>Seafood</c:v>
                </c:pt>
                <c:pt idx="13">
                  <c:v>Brazilian</c:v>
                </c:pt>
                <c:pt idx="14">
                  <c:v>Taiwanese</c:v>
                </c:pt>
                <c:pt idx="15">
                  <c:v>British</c:v>
                </c:pt>
                <c:pt idx="16">
                  <c:v>Ice Cream</c:v>
                </c:pt>
                <c:pt idx="17">
                  <c:v>Burger</c:v>
                </c:pt>
                <c:pt idx="18">
                  <c:v>International</c:v>
                </c:pt>
                <c:pt idx="19">
                  <c:v>Cafe</c:v>
                </c:pt>
                <c:pt idx="20">
                  <c:v>Japanese</c:v>
                </c:pt>
                <c:pt idx="21">
                  <c:v>Chinese</c:v>
                </c:pt>
                <c:pt idx="22">
                  <c:v>Modern Indian</c:v>
                </c:pt>
                <c:pt idx="23">
                  <c:v>Continental</c:v>
                </c:pt>
                <c:pt idx="24">
                  <c:v>North Indian</c:v>
                </c:pt>
                <c:pt idx="25">
                  <c:v>Desserts</c:v>
                </c:pt>
                <c:pt idx="26">
                  <c:v>Sandwich</c:v>
                </c:pt>
                <c:pt idx="27">
                  <c:v>European</c:v>
                </c:pt>
                <c:pt idx="28">
                  <c:v>Steak</c:v>
                </c:pt>
                <c:pt idx="29">
                  <c:v>Fast Food</c:v>
                </c:pt>
                <c:pt idx="30">
                  <c:v>Sushi</c:v>
                </c:pt>
                <c:pt idx="31">
                  <c:v>Filipino</c:v>
                </c:pt>
                <c:pt idx="32">
                  <c:v>Tapas</c:v>
                </c:pt>
                <c:pt idx="33">
                  <c:v>French</c:v>
                </c:pt>
                <c:pt idx="34">
                  <c:v>Hawaiian</c:v>
                </c:pt>
                <c:pt idx="35">
                  <c:v>Beverages</c:v>
                </c:pt>
                <c:pt idx="36">
                  <c:v>German</c:v>
                </c:pt>
                <c:pt idx="37">
                  <c:v>Contemporary</c:v>
                </c:pt>
                <c:pt idx="38">
                  <c:v>Cajun</c:v>
                </c:pt>
                <c:pt idx="39">
                  <c:v>Greek</c:v>
                </c:pt>
                <c:pt idx="40">
                  <c:v>Juices</c:v>
                </c:pt>
                <c:pt idx="41">
                  <c:v>African</c:v>
                </c:pt>
                <c:pt idx="42">
                  <c:v>Scottish</c:v>
                </c:pt>
                <c:pt idx="43">
                  <c:v>Thai</c:v>
                </c:pt>
                <c:pt idx="44">
                  <c:v>Mediterranean</c:v>
                </c:pt>
                <c:pt idx="45">
                  <c:v>Latin American</c:v>
                </c:pt>
                <c:pt idx="46">
                  <c:v>Ramen</c:v>
                </c:pt>
                <c:pt idx="47">
                  <c:v>New American</c:v>
                </c:pt>
                <c:pt idx="48">
                  <c:v>Biryani</c:v>
                </c:pt>
                <c:pt idx="49">
                  <c:v>Persian</c:v>
                </c:pt>
                <c:pt idx="50">
                  <c:v>Finger Food</c:v>
                </c:pt>
                <c:pt idx="51">
                  <c:v>Kebab</c:v>
                </c:pt>
                <c:pt idx="52">
                  <c:v>Southern</c:v>
                </c:pt>
                <c:pt idx="53">
                  <c:v>South Indian</c:v>
                </c:pt>
                <c:pt idx="54">
                  <c:v>Argentine</c:v>
                </c:pt>
                <c:pt idx="55">
                  <c:v>Goan</c:v>
                </c:pt>
                <c:pt idx="56">
                  <c:v>Breakfast</c:v>
                </c:pt>
                <c:pt idx="57">
                  <c:v>Spanish</c:v>
                </c:pt>
                <c:pt idx="58">
                  <c:v>Pub Food</c:v>
                </c:pt>
                <c:pt idx="59">
                  <c:v>Kashmiri</c:v>
                </c:pt>
                <c:pt idx="60">
                  <c:v>Malaysian</c:v>
                </c:pt>
                <c:pt idx="61">
                  <c:v>Bengali</c:v>
                </c:pt>
                <c:pt idx="62">
                  <c:v>Cuban</c:v>
                </c:pt>
                <c:pt idx="63">
                  <c:v>Street Food</c:v>
                </c:pt>
                <c:pt idx="64">
                  <c:v>Modern Australian</c:v>
                </c:pt>
                <c:pt idx="65">
                  <c:v>Charcoal Grill</c:v>
                </c:pt>
                <c:pt idx="66">
                  <c:v>Kerala</c:v>
                </c:pt>
                <c:pt idx="67">
                  <c:v>Vietnamese</c:v>
                </c:pt>
                <c:pt idx="68">
                  <c:v>Korean</c:v>
                </c:pt>
                <c:pt idx="69">
                  <c:v>Turkish Pizza</c:v>
                </c:pt>
                <c:pt idx="70">
                  <c:v>Gourmet Fast Food</c:v>
                </c:pt>
                <c:pt idx="71">
                  <c:v>Grill</c:v>
                </c:pt>
                <c:pt idx="72">
                  <c:v>Coffee and Tea</c:v>
                </c:pt>
                <c:pt idx="73">
                  <c:v>Turkish</c:v>
                </c:pt>
                <c:pt idx="74">
                  <c:v>Lebanese</c:v>
                </c:pt>
                <c:pt idx="75">
                  <c:v>Irish</c:v>
                </c:pt>
                <c:pt idx="76">
                  <c:v>Caribbean</c:v>
                </c:pt>
                <c:pt idx="77">
                  <c:v>Rajasthani</c:v>
                </c:pt>
                <c:pt idx="78">
                  <c:v>Hyderabadi</c:v>
                </c:pt>
                <c:pt idx="79">
                  <c:v>Western</c:v>
                </c:pt>
                <c:pt idx="80">
                  <c:v>Mithai</c:v>
                </c:pt>
                <c:pt idx="81">
                  <c:v>Restaurant Cafe</c:v>
                </c:pt>
                <c:pt idx="82">
                  <c:v>Healthy Food</c:v>
                </c:pt>
                <c:pt idx="83">
                  <c:v>Pakistani</c:v>
                </c:pt>
                <c:pt idx="84">
                  <c:v>Middle Eastern</c:v>
                </c:pt>
                <c:pt idx="85">
                  <c:v>Arabian</c:v>
                </c:pt>
                <c:pt idx="86">
                  <c:v>Asian Fusion</c:v>
                </c:pt>
                <c:pt idx="87">
                  <c:v>Kiwi</c:v>
                </c:pt>
                <c:pt idx="88">
                  <c:v>Parsi</c:v>
                </c:pt>
                <c:pt idx="89">
                  <c:v>Australian</c:v>
                </c:pt>
                <c:pt idx="90">
                  <c:v>Salad</c:v>
                </c:pt>
                <c:pt idx="91">
                  <c:v>Tea</c:v>
                </c:pt>
                <c:pt idx="92">
                  <c:v>Sri Lankan</c:v>
                </c:pt>
                <c:pt idx="93">
                  <c:v>Naga</c:v>
                </c:pt>
                <c:pt idx="94">
                  <c:v>Bihari</c:v>
                </c:pt>
                <c:pt idx="95">
                  <c:v>Gujarati</c:v>
                </c:pt>
                <c:pt idx="96">
                  <c:v>Nepalese</c:v>
                </c:pt>
                <c:pt idx="97">
                  <c:v>Tex-Mex</c:v>
                </c:pt>
                <c:pt idx="98">
                  <c:v>Portuguese</c:v>
                </c:pt>
                <c:pt idx="99">
                  <c:v>Peranakan</c:v>
                </c:pt>
                <c:pt idx="100">
                  <c:v>Burmese</c:v>
                </c:pt>
                <c:pt idx="101">
                  <c:v>Maharashtrian</c:v>
                </c:pt>
                <c:pt idx="102">
                  <c:v>Awadhi</c:v>
                </c:pt>
                <c:pt idx="103">
                  <c:v>Raw Meats</c:v>
                </c:pt>
                <c:pt idx="104">
                  <c:v>Lucknowi</c:v>
                </c:pt>
                <c:pt idx="105">
                  <c:v>Tibetan</c:v>
                </c:pt>
                <c:pt idx="106">
                  <c:v>North Eastern</c:v>
                </c:pt>
                <c:pt idx="107">
                  <c:v>South American</c:v>
                </c:pt>
                <c:pt idx="108">
                  <c:v>Indonesian</c:v>
                </c:pt>
                <c:pt idx="109">
                  <c:v>Andhra</c:v>
                </c:pt>
                <c:pt idx="110">
                  <c:v>Peruvian</c:v>
                </c:pt>
                <c:pt idx="111">
                  <c:v>Assamese</c:v>
                </c:pt>
                <c:pt idx="112">
                  <c:v>Malwani</c:v>
                </c:pt>
                <c:pt idx="113">
                  <c:v>Drinks Only</c:v>
                </c:pt>
                <c:pt idx="114">
                  <c:v>Patisserie</c:v>
                </c:pt>
                <c:pt idx="115">
                  <c:v>Oriya</c:v>
                </c:pt>
                <c:pt idx="116">
                  <c:v>Bar</c:v>
                </c:pt>
                <c:pt idx="117">
                  <c:v>Confectionery</c:v>
                </c:pt>
                <c:pt idx="118">
                  <c:v>Singaporean</c:v>
                </c:pt>
                <c:pt idx="119">
                  <c:v>Afghani</c:v>
                </c:pt>
                <c:pt idx="120">
                  <c:v>Cuisine Varies</c:v>
                </c:pt>
              </c:strCache>
            </c:strRef>
          </c:cat>
          <c:val>
            <c:numRef>
              <c:f>'consistantly high rating cusine'!$B$4:$B$125</c:f>
              <c:numCache>
                <c:formatCode>General</c:formatCode>
                <c:ptCount val="121"/>
                <c:pt idx="0">
                  <c:v>4.9000000000000004</c:v>
                </c:pt>
                <c:pt idx="1">
                  <c:v>4.9000000000000004</c:v>
                </c:pt>
                <c:pt idx="2">
                  <c:v>4.9000000000000004</c:v>
                </c:pt>
                <c:pt idx="3">
                  <c:v>4.9000000000000004</c:v>
                </c:pt>
                <c:pt idx="4">
                  <c:v>4.9000000000000004</c:v>
                </c:pt>
                <c:pt idx="5">
                  <c:v>4.9000000000000004</c:v>
                </c:pt>
                <c:pt idx="6">
                  <c:v>4.9000000000000004</c:v>
                </c:pt>
                <c:pt idx="7">
                  <c:v>4.9000000000000004</c:v>
                </c:pt>
                <c:pt idx="8">
                  <c:v>4.9000000000000004</c:v>
                </c:pt>
                <c:pt idx="9">
                  <c:v>4.9000000000000004</c:v>
                </c:pt>
                <c:pt idx="10">
                  <c:v>4.9000000000000004</c:v>
                </c:pt>
                <c:pt idx="11">
                  <c:v>4.9000000000000004</c:v>
                </c:pt>
                <c:pt idx="12">
                  <c:v>4.9000000000000004</c:v>
                </c:pt>
                <c:pt idx="13">
                  <c:v>4.9000000000000004</c:v>
                </c:pt>
                <c:pt idx="14">
                  <c:v>4.9000000000000004</c:v>
                </c:pt>
                <c:pt idx="15">
                  <c:v>4.9000000000000004</c:v>
                </c:pt>
                <c:pt idx="16">
                  <c:v>4.9000000000000004</c:v>
                </c:pt>
                <c:pt idx="17">
                  <c:v>4.9000000000000004</c:v>
                </c:pt>
                <c:pt idx="18">
                  <c:v>4.9000000000000004</c:v>
                </c:pt>
                <c:pt idx="19">
                  <c:v>4.9000000000000004</c:v>
                </c:pt>
                <c:pt idx="20">
                  <c:v>4.9000000000000004</c:v>
                </c:pt>
                <c:pt idx="21">
                  <c:v>4.9000000000000004</c:v>
                </c:pt>
                <c:pt idx="22">
                  <c:v>4.9000000000000004</c:v>
                </c:pt>
                <c:pt idx="23">
                  <c:v>4.9000000000000004</c:v>
                </c:pt>
                <c:pt idx="24">
                  <c:v>4.9000000000000004</c:v>
                </c:pt>
                <c:pt idx="25">
                  <c:v>4.9000000000000004</c:v>
                </c:pt>
                <c:pt idx="26">
                  <c:v>4.9000000000000004</c:v>
                </c:pt>
                <c:pt idx="27">
                  <c:v>4.9000000000000004</c:v>
                </c:pt>
                <c:pt idx="28">
                  <c:v>4.9000000000000004</c:v>
                </c:pt>
                <c:pt idx="29">
                  <c:v>4.9000000000000004</c:v>
                </c:pt>
                <c:pt idx="30">
                  <c:v>4.9000000000000004</c:v>
                </c:pt>
                <c:pt idx="31">
                  <c:v>4.9000000000000004</c:v>
                </c:pt>
                <c:pt idx="32">
                  <c:v>4.9000000000000004</c:v>
                </c:pt>
                <c:pt idx="33">
                  <c:v>4.9000000000000004</c:v>
                </c:pt>
                <c:pt idx="34">
                  <c:v>4.9000000000000004</c:v>
                </c:pt>
                <c:pt idx="35">
                  <c:v>4.8</c:v>
                </c:pt>
                <c:pt idx="36">
                  <c:v>4.8</c:v>
                </c:pt>
                <c:pt idx="37">
                  <c:v>4.8</c:v>
                </c:pt>
                <c:pt idx="38">
                  <c:v>4.7</c:v>
                </c:pt>
                <c:pt idx="39">
                  <c:v>4.7</c:v>
                </c:pt>
                <c:pt idx="40">
                  <c:v>4.7</c:v>
                </c:pt>
                <c:pt idx="41">
                  <c:v>4.7</c:v>
                </c:pt>
                <c:pt idx="42">
                  <c:v>4.7</c:v>
                </c:pt>
                <c:pt idx="43">
                  <c:v>4.5999999999999996</c:v>
                </c:pt>
                <c:pt idx="44">
                  <c:v>4.5999999999999996</c:v>
                </c:pt>
                <c:pt idx="45">
                  <c:v>4.5999999999999996</c:v>
                </c:pt>
                <c:pt idx="46">
                  <c:v>4.5999999999999996</c:v>
                </c:pt>
                <c:pt idx="47">
                  <c:v>4.5999999999999996</c:v>
                </c:pt>
                <c:pt idx="48">
                  <c:v>4.5999999999999996</c:v>
                </c:pt>
                <c:pt idx="49">
                  <c:v>4.5999999999999996</c:v>
                </c:pt>
                <c:pt idx="50">
                  <c:v>4.5999999999999996</c:v>
                </c:pt>
                <c:pt idx="51">
                  <c:v>4.5999999999999996</c:v>
                </c:pt>
                <c:pt idx="52">
                  <c:v>4.5</c:v>
                </c:pt>
                <c:pt idx="53">
                  <c:v>4.5</c:v>
                </c:pt>
                <c:pt idx="54">
                  <c:v>4.5</c:v>
                </c:pt>
                <c:pt idx="55">
                  <c:v>4.5</c:v>
                </c:pt>
                <c:pt idx="56">
                  <c:v>4.5</c:v>
                </c:pt>
                <c:pt idx="57">
                  <c:v>4.4000000000000004</c:v>
                </c:pt>
                <c:pt idx="58">
                  <c:v>4.4000000000000004</c:v>
                </c:pt>
                <c:pt idx="59">
                  <c:v>4.4000000000000004</c:v>
                </c:pt>
                <c:pt idx="60">
                  <c:v>4.4000000000000004</c:v>
                </c:pt>
                <c:pt idx="61">
                  <c:v>4.4000000000000004</c:v>
                </c:pt>
                <c:pt idx="62">
                  <c:v>4.4000000000000004</c:v>
                </c:pt>
                <c:pt idx="63">
                  <c:v>4.4000000000000004</c:v>
                </c:pt>
                <c:pt idx="64">
                  <c:v>4.4000000000000004</c:v>
                </c:pt>
                <c:pt idx="65">
                  <c:v>4.4000000000000004</c:v>
                </c:pt>
                <c:pt idx="66">
                  <c:v>4.4000000000000004</c:v>
                </c:pt>
                <c:pt idx="67">
                  <c:v>4.3</c:v>
                </c:pt>
                <c:pt idx="68">
                  <c:v>4.3</c:v>
                </c:pt>
                <c:pt idx="69">
                  <c:v>4.3</c:v>
                </c:pt>
                <c:pt idx="70">
                  <c:v>4.3</c:v>
                </c:pt>
                <c:pt idx="71">
                  <c:v>4.3</c:v>
                </c:pt>
                <c:pt idx="72">
                  <c:v>4.3</c:v>
                </c:pt>
                <c:pt idx="73">
                  <c:v>4.3</c:v>
                </c:pt>
                <c:pt idx="74">
                  <c:v>4.3</c:v>
                </c:pt>
                <c:pt idx="75">
                  <c:v>4.3</c:v>
                </c:pt>
                <c:pt idx="76">
                  <c:v>4.3</c:v>
                </c:pt>
                <c:pt idx="77">
                  <c:v>4.3</c:v>
                </c:pt>
                <c:pt idx="78">
                  <c:v>4.2</c:v>
                </c:pt>
                <c:pt idx="79">
                  <c:v>4.2</c:v>
                </c:pt>
                <c:pt idx="80">
                  <c:v>4.2</c:v>
                </c:pt>
                <c:pt idx="81">
                  <c:v>4.2</c:v>
                </c:pt>
                <c:pt idx="82">
                  <c:v>4.2</c:v>
                </c:pt>
                <c:pt idx="83">
                  <c:v>4.2</c:v>
                </c:pt>
                <c:pt idx="84">
                  <c:v>4.2</c:v>
                </c:pt>
                <c:pt idx="85">
                  <c:v>4.2</c:v>
                </c:pt>
                <c:pt idx="86">
                  <c:v>4.2</c:v>
                </c:pt>
                <c:pt idx="87">
                  <c:v>4.2</c:v>
                </c:pt>
                <c:pt idx="88">
                  <c:v>4.2</c:v>
                </c:pt>
                <c:pt idx="89">
                  <c:v>4.0999999999999996</c:v>
                </c:pt>
                <c:pt idx="90">
                  <c:v>4.0999999999999996</c:v>
                </c:pt>
                <c:pt idx="91">
                  <c:v>4.0999999999999996</c:v>
                </c:pt>
                <c:pt idx="92">
                  <c:v>4</c:v>
                </c:pt>
                <c:pt idx="93">
                  <c:v>4</c:v>
                </c:pt>
                <c:pt idx="94">
                  <c:v>4</c:v>
                </c:pt>
                <c:pt idx="95">
                  <c:v>4</c:v>
                </c:pt>
                <c:pt idx="96">
                  <c:v>4</c:v>
                </c:pt>
                <c:pt idx="97">
                  <c:v>4</c:v>
                </c:pt>
                <c:pt idx="98">
                  <c:v>4</c:v>
                </c:pt>
                <c:pt idx="99">
                  <c:v>4</c:v>
                </c:pt>
                <c:pt idx="100">
                  <c:v>3.9</c:v>
                </c:pt>
                <c:pt idx="101">
                  <c:v>3.9</c:v>
                </c:pt>
                <c:pt idx="102">
                  <c:v>3.8</c:v>
                </c:pt>
                <c:pt idx="103">
                  <c:v>3.7</c:v>
                </c:pt>
                <c:pt idx="104">
                  <c:v>3.7</c:v>
                </c:pt>
                <c:pt idx="105">
                  <c:v>3.7</c:v>
                </c:pt>
                <c:pt idx="106">
                  <c:v>3.7</c:v>
                </c:pt>
                <c:pt idx="107">
                  <c:v>3.7</c:v>
                </c:pt>
                <c:pt idx="108">
                  <c:v>3.7</c:v>
                </c:pt>
                <c:pt idx="109">
                  <c:v>3.6</c:v>
                </c:pt>
                <c:pt idx="110">
                  <c:v>3.6</c:v>
                </c:pt>
                <c:pt idx="111">
                  <c:v>3.5</c:v>
                </c:pt>
                <c:pt idx="112">
                  <c:v>3.5</c:v>
                </c:pt>
                <c:pt idx="113">
                  <c:v>3.5</c:v>
                </c:pt>
                <c:pt idx="114">
                  <c:v>3.4</c:v>
                </c:pt>
                <c:pt idx="115">
                  <c:v>3.4</c:v>
                </c:pt>
                <c:pt idx="116">
                  <c:v>3.4</c:v>
                </c:pt>
                <c:pt idx="117">
                  <c:v>3.4</c:v>
                </c:pt>
                <c:pt idx="118">
                  <c:v>3.1</c:v>
                </c:pt>
                <c:pt idx="119">
                  <c:v>2.9</c:v>
                </c:pt>
                <c:pt idx="1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CD-42BF-8871-AB033AA772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37763791"/>
        <c:axId val="337767119"/>
      </c:barChart>
      <c:catAx>
        <c:axId val="337763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767119"/>
        <c:crosses val="autoZero"/>
        <c:auto val="1"/>
        <c:lblAlgn val="ctr"/>
        <c:lblOffset val="100"/>
        <c:noMultiLvlLbl val="0"/>
      </c:catAx>
      <c:valAx>
        <c:axId val="337767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76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Longitude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'Task 2 discriptive analysis'!$A$3:$A$15</c:f>
              <c:strCache>
                <c:ptCount val="13"/>
                <c:pt idx="0">
                  <c:v>Mean</c:v>
                </c:pt>
                <c:pt idx="1">
                  <c:v>Standard Error</c:v>
                </c:pt>
                <c:pt idx="2">
                  <c:v>Median</c:v>
                </c:pt>
                <c:pt idx="3">
                  <c:v>Mode</c:v>
                </c:pt>
                <c:pt idx="4">
                  <c:v>Standard Deviation</c:v>
                </c:pt>
                <c:pt idx="5">
                  <c:v>Sample Variance</c:v>
                </c:pt>
                <c:pt idx="6">
                  <c:v>Kurtosis</c:v>
                </c:pt>
                <c:pt idx="7">
                  <c:v>Skewness</c:v>
                </c:pt>
                <c:pt idx="8">
                  <c:v>Range</c:v>
                </c:pt>
                <c:pt idx="9">
                  <c:v>Minimum</c:v>
                </c:pt>
                <c:pt idx="10">
                  <c:v>Maximum</c:v>
                </c:pt>
                <c:pt idx="11">
                  <c:v>Sum</c:v>
                </c:pt>
                <c:pt idx="12">
                  <c:v>Count</c:v>
                </c:pt>
              </c:strCache>
            </c:strRef>
          </c:cat>
          <c:val>
            <c:numRef>
              <c:f>'Task 2 discriptive analysis'!$B$3:$B$15</c:f>
              <c:numCache>
                <c:formatCode>General</c:formatCode>
                <c:ptCount val="13"/>
                <c:pt idx="0">
                  <c:v>64.126574461687028</c:v>
                </c:pt>
                <c:pt idx="1">
                  <c:v>0.4243056355786432</c:v>
                </c:pt>
                <c:pt idx="2">
                  <c:v>77.191964200000001</c:v>
                </c:pt>
                <c:pt idx="3">
                  <c:v>0</c:v>
                </c:pt>
                <c:pt idx="4">
                  <c:v>41.467057847617298</c:v>
                </c:pt>
                <c:pt idx="5">
                  <c:v>1719.516886537639</c:v>
                </c:pt>
                <c:pt idx="6">
                  <c:v>8.2165862641782361</c:v>
                </c:pt>
                <c:pt idx="7">
                  <c:v>-2.8073278338139995</c:v>
                </c:pt>
                <c:pt idx="8">
                  <c:v>332.78057530000001</c:v>
                </c:pt>
                <c:pt idx="9">
                  <c:v>-157.948486</c:v>
                </c:pt>
                <c:pt idx="10">
                  <c:v>174.83208930000001</c:v>
                </c:pt>
                <c:pt idx="11">
                  <c:v>612472.91268357285</c:v>
                </c:pt>
                <c:pt idx="12">
                  <c:v>9551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8A-4EA8-AA56-716B9A4D8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5777759"/>
        <c:axId val="245779007"/>
      </c:lineChart>
      <c:catAx>
        <c:axId val="245777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5779007"/>
        <c:crosses val="autoZero"/>
        <c:auto val="1"/>
        <c:lblAlgn val="ctr"/>
        <c:lblOffset val="100"/>
        <c:noMultiLvlLbl val="0"/>
      </c:catAx>
      <c:valAx>
        <c:axId val="245779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5777759"/>
        <c:crosses val="autoZero"/>
        <c:crossBetween val="between"/>
      </c:valAx>
      <c:spPr>
        <a:pattFill prst="pct5">
          <a:fgClr>
            <a:schemeClr val="accent1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Latitude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29-4FB9-B008-88FFEA3F90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29-4FB9-B008-88FFEA3F906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29-4FB9-B008-88FFEA3F906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29-4FB9-B008-88FFEA3F906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729-4FB9-B008-88FFEA3F906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729-4FB9-B008-88FFEA3F906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729-4FB9-B008-88FFEA3F906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729-4FB9-B008-88FFEA3F906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729-4FB9-B008-88FFEA3F906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729-4FB9-B008-88FFEA3F906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729-4FB9-B008-88FFEA3F906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729-4FB9-B008-88FFEA3F906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729-4FB9-B008-88FFEA3F9062}"/>
              </c:ext>
            </c:extLst>
          </c:dPt>
          <c:cat>
            <c:strRef>
              <c:f>'Task 2 discriptive analysis'!$A$21:$A$33</c:f>
              <c:strCache>
                <c:ptCount val="13"/>
                <c:pt idx="0">
                  <c:v>Mean</c:v>
                </c:pt>
                <c:pt idx="1">
                  <c:v>Standard Error</c:v>
                </c:pt>
                <c:pt idx="2">
                  <c:v>Median</c:v>
                </c:pt>
                <c:pt idx="3">
                  <c:v>Mode</c:v>
                </c:pt>
                <c:pt idx="4">
                  <c:v>Standard Deviation</c:v>
                </c:pt>
                <c:pt idx="5">
                  <c:v>Sample Variance</c:v>
                </c:pt>
                <c:pt idx="6">
                  <c:v>Kurtosis</c:v>
                </c:pt>
                <c:pt idx="7">
                  <c:v>Skewness</c:v>
                </c:pt>
                <c:pt idx="8">
                  <c:v>Range</c:v>
                </c:pt>
                <c:pt idx="9">
                  <c:v>Minimum</c:v>
                </c:pt>
                <c:pt idx="10">
                  <c:v>Maximum</c:v>
                </c:pt>
                <c:pt idx="11">
                  <c:v>Sum</c:v>
                </c:pt>
                <c:pt idx="12">
                  <c:v>Count</c:v>
                </c:pt>
              </c:strCache>
            </c:strRef>
          </c:cat>
          <c:val>
            <c:numRef>
              <c:f>'Task 2 discriptive analysis'!$B$21:$B$33</c:f>
              <c:numCache>
                <c:formatCode>General</c:formatCode>
                <c:ptCount val="13"/>
                <c:pt idx="0">
                  <c:v>25.854380700074799</c:v>
                </c:pt>
                <c:pt idx="1">
                  <c:v>0.1126370944062187</c:v>
                </c:pt>
                <c:pt idx="2">
                  <c:v>28.57046888</c:v>
                </c:pt>
                <c:pt idx="3">
                  <c:v>0</c:v>
                </c:pt>
                <c:pt idx="4">
                  <c:v>11.007935124784602</c:v>
                </c:pt>
                <c:pt idx="5">
                  <c:v>121.17463571146658</c:v>
                </c:pt>
                <c:pt idx="6">
                  <c:v>12.530802668702563</c:v>
                </c:pt>
                <c:pt idx="7">
                  <c:v>-3.081635350608583</c:v>
                </c:pt>
                <c:pt idx="8">
                  <c:v>97.307407999999995</c:v>
                </c:pt>
                <c:pt idx="9">
                  <c:v>-41.330427999999998</c:v>
                </c:pt>
                <c:pt idx="10">
                  <c:v>55.976979999999998</c:v>
                </c:pt>
                <c:pt idx="11">
                  <c:v>246935.19006641442</c:v>
                </c:pt>
                <c:pt idx="12">
                  <c:v>9551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6729-4FB9-B008-88FFEA3F9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378390201224849E-2"/>
          <c:y val="0.67129410906969955"/>
          <c:w val="0.88924321959755037"/>
          <c:h val="0.30555774278215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'Explore distribution of categor'!$C$35:$C$51</cx:f>
        <cx:lvl ptCount="17"/>
      </cx:strDim>
      <cx:numDim type="val">
        <cx:f>'Explore distribution of categor'!$D$35:$D$51</cx:f>
        <cx:lvl ptCount="17" formatCode="General">
          <cx:pt idx="0">0</cx:pt>
          <cx:pt idx="1">1</cx:pt>
          <cx:pt idx="2">14</cx:pt>
          <cx:pt idx="3">30</cx:pt>
          <cx:pt idx="4">37</cx:pt>
          <cx:pt idx="5">94</cx:pt>
          <cx:pt idx="6">148</cx:pt>
          <cx:pt idx="7">162</cx:pt>
          <cx:pt idx="8">166</cx:pt>
          <cx:pt idx="9">184</cx:pt>
          <cx:pt idx="10">189</cx:pt>
          <cx:pt idx="11">191</cx:pt>
          <cx:pt idx="12">208</cx:pt>
          <cx:pt idx="13">214</cx:pt>
          <cx:pt idx="14">215</cx:pt>
          <cx:pt idx="15">216</cx:pt>
          <cx:pt idx="16">0</cx:pt>
        </cx:lvl>
      </cx:numDim>
    </cx:data>
    <cx:data id="1">
      <cx:strDim type="cat">
        <cx:f>'Explore distribution of categor'!$C$35:$C$51</cx:f>
        <cx:lvl ptCount="17"/>
      </cx:strDim>
      <cx:numDim type="val">
        <cx:f>'Explore distribution of categor'!$E$35:$E$51</cx:f>
        <cx:lvl ptCount="17" formatCode="General">
          <cx:pt idx="0">0</cx:pt>
          <cx:pt idx="1">0.9058737304994241</cx:pt>
          <cx:pt idx="2">0.0025128258821065859</cx:pt>
          <cx:pt idx="3">0.0062820647052664646</cx:pt>
          <cx:pt idx="4">0.00041880431368443097</cx:pt>
          <cx:pt idx="5">0.0021987226468432623</cx:pt>
          <cx:pt idx="6">0.0041880431368443091</cx:pt>
          <cx:pt idx="7">0.00230342372526437</cx:pt>
          <cx:pt idx="8">0.0020940215684221546</cx:pt>
          <cx:pt idx="9">0.0020940215684221546</cx:pt>
          <cx:pt idx="10">0.0062820647052664646</cx:pt>
          <cx:pt idx="11">0.0020940215684221546</cx:pt>
          <cx:pt idx="12">0.0035598366663176632</cx:pt>
          <cx:pt idx="13">0.0062820647052664646</cx:pt>
          <cx:pt idx="14">0.0083760862736886182</cx:pt>
          <cx:pt idx="15">0.045440268034760756</cx:pt>
          <cx:pt idx="16">1</cx:pt>
        </cx:lvl>
      </cx:numDim>
    </cx:data>
    <cx:data id="2">
      <cx:strDim type="cat">
        <cx:f>'Explore distribution of categor'!$C$35:$C$51</cx:f>
        <cx:lvl ptCount="17"/>
      </cx:strDim>
      <cx:numDim type="val">
        <cx:f>'Explore distribution of categor'!$F$35:$F$51</cx:f>
        <cx:lvl ptCount="17" formatCode="General"/>
      </cx:numDim>
    </cx:data>
  </cx:chartData>
  <cx:chart>
    <cx:title pos="t" align="ctr" overlay="0">
      <cx:tx>
        <cx:txData>
          <cx:v>Country code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6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Country code</a:t>
          </a:r>
        </a:p>
      </cx:txPr>
    </cx:title>
    <cx:plotArea>
      <cx:plotAreaRegion>
        <cx:series layoutId="clusteredColumn" uniqueId="{7AE1C9C8-F87D-405A-A814-D071521969DF}" formatIdx="0">
          <cx:tx>
            <cx:txData>
              <cx:f>'Explore distribution of categor'!$D$34</cx:f>
              <cx:v/>
            </cx:txData>
          </cx:tx>
          <cx:spPr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x:spPr>
          <cx:dataLabels>
            <cx:visibility seriesName="0" categoryName="0" value="1"/>
          </cx:dataLabels>
          <cx:dataId val="0"/>
          <cx:layoutPr>
            <cx:binning intervalClosed="r"/>
          </cx:layoutPr>
        </cx:series>
        <cx:series layoutId="clusteredColumn" hidden="1" uniqueId="{D2768275-A169-4C00-B957-5A0C1E74FD28}" formatIdx="1">
          <cx:tx>
            <cx:txData>
              <cx:f>'Explore distribution of categor'!$E$34</cx:f>
              <cx:v/>
            </cx:txData>
          </cx:tx>
          <cx:dataLabels>
            <cx:visibility seriesName="0" categoryName="0" value="1"/>
          </cx:dataLabels>
          <cx:dataId val="1"/>
          <cx:layoutPr>
            <cx:binning intervalClosed="r"/>
          </cx:layoutPr>
        </cx:series>
        <cx:series layoutId="clusteredColumn" hidden="1" uniqueId="{474CA10A-21B6-45AC-A97C-81050E62DCA4}" formatIdx="2">
          <cx:tx>
            <cx:txData>
              <cx:f>'Explore distribution of categor'!$F$34</cx:f>
              <cx:v/>
            </cx:txData>
          </cx:tx>
          <cx:dataLabels>
            <cx:visibility seriesName="0" categoryName="0" value="1"/>
          </cx:dataLabels>
          <cx:dataId val="2"/>
          <cx:layoutPr>
            <cx:binning intervalClosed="r"/>
          </cx:layoutPr>
        </cx:series>
      </cx:plotAreaRegion>
      <cx:axis id="0">
        <cx:catScaling gapWidth="0"/>
        <cx:title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endParaRPr lang="en-US" sz="9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endParaRPr>
            </a:p>
          </cx:txPr>
        </cx:title>
        <cx:tickLabels/>
      </cx:axis>
      <cx:axis id="1">
        <cx:valScaling/>
        <cx:title>
          <cx:tx>
            <cx:txData>
              <cx:v>Axiss Title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Axiss Title</a:t>
              </a:r>
            </a:p>
          </cx:txPr>
        </cx:title>
        <cx:majorGridlines/>
        <cx:tickLabels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E49AE-09A5-4418-BB2F-F83AAEC94435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9DA5A20B-06C7-4BD2-B790-BDEDD95617D3}">
      <dgm:prSet phldrT="[Text]"/>
      <dgm:spPr/>
      <dgm:t>
        <a:bodyPr/>
        <a:lstStyle/>
        <a:p>
          <a:r>
            <a:rPr lang="en-US" dirty="0"/>
            <a:t>Product across Location</a:t>
          </a:r>
          <a:endParaRPr lang="en-IN" dirty="0"/>
        </a:p>
      </dgm:t>
    </dgm:pt>
    <dgm:pt modelId="{604123B0-4A0B-4ABB-AFE6-26D6B1EDFD42}" type="parTrans" cxnId="{5EF857B8-8DDD-4C3B-AB08-271AD93CAF1D}">
      <dgm:prSet/>
      <dgm:spPr/>
      <dgm:t>
        <a:bodyPr/>
        <a:lstStyle/>
        <a:p>
          <a:endParaRPr lang="en-IN"/>
        </a:p>
      </dgm:t>
    </dgm:pt>
    <dgm:pt modelId="{E28702AA-616D-4C4E-B915-22E98848C77F}" type="sibTrans" cxnId="{5EF857B8-8DDD-4C3B-AB08-271AD93CAF1D}">
      <dgm:prSet/>
      <dgm:spPr/>
      <dgm:t>
        <a:bodyPr/>
        <a:lstStyle/>
        <a:p>
          <a:endParaRPr lang="en-IN"/>
        </a:p>
      </dgm:t>
    </dgm:pt>
    <dgm:pt modelId="{31658AC9-D4AA-4685-9966-34F93BB5651F}">
      <dgm:prSet phldrT="[Text]"/>
      <dgm:spPr/>
      <dgm:t>
        <a:bodyPr/>
        <a:lstStyle/>
        <a:p>
          <a:r>
            <a:rPr lang="en-US" dirty="0"/>
            <a:t>Country Wise Food</a:t>
          </a:r>
          <a:endParaRPr lang="en-IN" dirty="0"/>
        </a:p>
      </dgm:t>
    </dgm:pt>
    <dgm:pt modelId="{A42B806D-50C3-4679-8967-FCF9909A2453}" type="parTrans" cxnId="{F9030B2E-8285-4C3E-9759-C772A7F21B98}">
      <dgm:prSet/>
      <dgm:spPr/>
      <dgm:t>
        <a:bodyPr/>
        <a:lstStyle/>
        <a:p>
          <a:endParaRPr lang="en-IN"/>
        </a:p>
      </dgm:t>
    </dgm:pt>
    <dgm:pt modelId="{0944F4CD-7ED8-4B4E-B56D-DB295DA3FCFA}" type="sibTrans" cxnId="{F9030B2E-8285-4C3E-9759-C772A7F21B98}">
      <dgm:prSet/>
      <dgm:spPr/>
      <dgm:t>
        <a:bodyPr/>
        <a:lstStyle/>
        <a:p>
          <a:endParaRPr lang="en-IN"/>
        </a:p>
      </dgm:t>
    </dgm:pt>
    <dgm:pt modelId="{048725A2-18E6-41ED-BAFB-D54527D8C7F6}">
      <dgm:prSet phldrT="[Text]"/>
      <dgm:spPr/>
      <dgm:t>
        <a:bodyPr/>
        <a:lstStyle/>
        <a:p>
          <a:r>
            <a:rPr lang="en-US" dirty="0"/>
            <a:t>Managing </a:t>
          </a:r>
        </a:p>
        <a:p>
          <a:r>
            <a:rPr lang="en-US" dirty="0" err="1"/>
            <a:t>Resturent</a:t>
          </a:r>
          <a:r>
            <a:rPr lang="en-US" dirty="0"/>
            <a:t> </a:t>
          </a:r>
        </a:p>
        <a:p>
          <a:r>
            <a:rPr lang="en-IN" dirty="0"/>
            <a:t>Need</a:t>
          </a:r>
        </a:p>
      </dgm:t>
    </dgm:pt>
    <dgm:pt modelId="{85CD217F-545B-4ADA-A8C4-CC2D122E5838}" type="parTrans" cxnId="{98E94A60-1589-4DBE-9635-DD75815B2983}">
      <dgm:prSet/>
      <dgm:spPr/>
      <dgm:t>
        <a:bodyPr/>
        <a:lstStyle/>
        <a:p>
          <a:endParaRPr lang="en-IN"/>
        </a:p>
      </dgm:t>
    </dgm:pt>
    <dgm:pt modelId="{36F75095-881F-412E-A87D-47CAEE0EED5E}" type="sibTrans" cxnId="{98E94A60-1589-4DBE-9635-DD75815B2983}">
      <dgm:prSet/>
      <dgm:spPr/>
      <dgm:t>
        <a:bodyPr/>
        <a:lstStyle/>
        <a:p>
          <a:endParaRPr lang="en-IN"/>
        </a:p>
      </dgm:t>
    </dgm:pt>
    <dgm:pt modelId="{6EE75B96-3302-4184-BE1D-DEA2C655420B}" type="pres">
      <dgm:prSet presAssocID="{1DFE49AE-09A5-4418-BB2F-F83AAEC94435}" presName="Name0" presStyleCnt="0">
        <dgm:presLayoutVars>
          <dgm:dir/>
          <dgm:resizeHandles val="exact"/>
        </dgm:presLayoutVars>
      </dgm:prSet>
      <dgm:spPr/>
    </dgm:pt>
    <dgm:pt modelId="{155E491A-DA4C-4A95-AF4F-1BFB8B3A27C2}" type="pres">
      <dgm:prSet presAssocID="{1DFE49AE-09A5-4418-BB2F-F83AAEC94435}" presName="bkgdShp" presStyleLbl="alignAccFollowNode1" presStyleIdx="0" presStyleCnt="1"/>
      <dgm:spPr/>
    </dgm:pt>
    <dgm:pt modelId="{2E471BD9-55F9-47BD-AE28-FD957BA1D821}" type="pres">
      <dgm:prSet presAssocID="{1DFE49AE-09A5-4418-BB2F-F83AAEC94435}" presName="linComp" presStyleCnt="0"/>
      <dgm:spPr/>
    </dgm:pt>
    <dgm:pt modelId="{B2F8AE6E-F581-438D-9B32-5AE8DCF47405}" type="pres">
      <dgm:prSet presAssocID="{9DA5A20B-06C7-4BD2-B790-BDEDD95617D3}" presName="compNode" presStyleCnt="0"/>
      <dgm:spPr/>
    </dgm:pt>
    <dgm:pt modelId="{4CBDA715-DF01-4024-9EB7-7543677480F3}" type="pres">
      <dgm:prSet presAssocID="{9DA5A20B-06C7-4BD2-B790-BDEDD95617D3}" presName="node" presStyleLbl="node1" presStyleIdx="0" presStyleCnt="3">
        <dgm:presLayoutVars>
          <dgm:bulletEnabled val="1"/>
        </dgm:presLayoutVars>
      </dgm:prSet>
      <dgm:spPr/>
    </dgm:pt>
    <dgm:pt modelId="{3E76BE7E-683E-4534-BD64-03FAB1F1CA5D}" type="pres">
      <dgm:prSet presAssocID="{9DA5A20B-06C7-4BD2-B790-BDEDD95617D3}" presName="invisiNode" presStyleLbl="node1" presStyleIdx="0" presStyleCnt="3"/>
      <dgm:spPr/>
    </dgm:pt>
    <dgm:pt modelId="{1560DDA5-7561-4A4C-A612-C72572A1AB75}" type="pres">
      <dgm:prSet presAssocID="{9DA5A20B-06C7-4BD2-B790-BDEDD95617D3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CE6B5308-B73F-4E91-886A-443210535F4D}" type="pres">
      <dgm:prSet presAssocID="{E28702AA-616D-4C4E-B915-22E98848C77F}" presName="sibTrans" presStyleLbl="sibTrans2D1" presStyleIdx="0" presStyleCnt="0"/>
      <dgm:spPr/>
    </dgm:pt>
    <dgm:pt modelId="{4FA02A87-165D-4A50-AF8D-A26CE5C86716}" type="pres">
      <dgm:prSet presAssocID="{31658AC9-D4AA-4685-9966-34F93BB5651F}" presName="compNode" presStyleCnt="0"/>
      <dgm:spPr/>
    </dgm:pt>
    <dgm:pt modelId="{ADF3D28C-B33C-4F8F-9C13-E8F89995433A}" type="pres">
      <dgm:prSet presAssocID="{31658AC9-D4AA-4685-9966-34F93BB5651F}" presName="node" presStyleLbl="node1" presStyleIdx="1" presStyleCnt="3">
        <dgm:presLayoutVars>
          <dgm:bulletEnabled val="1"/>
        </dgm:presLayoutVars>
      </dgm:prSet>
      <dgm:spPr/>
    </dgm:pt>
    <dgm:pt modelId="{FCF519D3-7234-44D6-97BB-3DA70A9B44D6}" type="pres">
      <dgm:prSet presAssocID="{31658AC9-D4AA-4685-9966-34F93BB5651F}" presName="invisiNode" presStyleLbl="node1" presStyleIdx="1" presStyleCnt="3"/>
      <dgm:spPr/>
    </dgm:pt>
    <dgm:pt modelId="{AF39C8CD-11B3-49CD-A058-642E68D1585A}" type="pres">
      <dgm:prSet presAssocID="{31658AC9-D4AA-4685-9966-34F93BB5651F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E6D0385C-6BD3-4512-AD8A-C2470063882C}" type="pres">
      <dgm:prSet presAssocID="{0944F4CD-7ED8-4B4E-B56D-DB295DA3FCFA}" presName="sibTrans" presStyleLbl="sibTrans2D1" presStyleIdx="0" presStyleCnt="0"/>
      <dgm:spPr/>
    </dgm:pt>
    <dgm:pt modelId="{3C82457C-9AD0-4519-A0F2-B9718046A9ED}" type="pres">
      <dgm:prSet presAssocID="{048725A2-18E6-41ED-BAFB-D54527D8C7F6}" presName="compNode" presStyleCnt="0"/>
      <dgm:spPr/>
    </dgm:pt>
    <dgm:pt modelId="{542EB50F-80E1-4833-BBDD-8994B62FE577}" type="pres">
      <dgm:prSet presAssocID="{048725A2-18E6-41ED-BAFB-D54527D8C7F6}" presName="node" presStyleLbl="node1" presStyleIdx="2" presStyleCnt="3">
        <dgm:presLayoutVars>
          <dgm:bulletEnabled val="1"/>
        </dgm:presLayoutVars>
      </dgm:prSet>
      <dgm:spPr/>
    </dgm:pt>
    <dgm:pt modelId="{4AA9B704-AD3D-4AE8-9FA8-AC497FF650BE}" type="pres">
      <dgm:prSet presAssocID="{048725A2-18E6-41ED-BAFB-D54527D8C7F6}" presName="invisiNode" presStyleLbl="node1" presStyleIdx="2" presStyleCnt="3"/>
      <dgm:spPr/>
    </dgm:pt>
    <dgm:pt modelId="{634A469A-737C-4593-B8E1-0D8C99DBBB5A}" type="pres">
      <dgm:prSet presAssocID="{048725A2-18E6-41ED-BAFB-D54527D8C7F6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</dgm:ptLst>
  <dgm:cxnLst>
    <dgm:cxn modelId="{00995105-43AF-4449-AF8D-C476C5452896}" type="presOf" srcId="{31658AC9-D4AA-4685-9966-34F93BB5651F}" destId="{ADF3D28C-B33C-4F8F-9C13-E8F89995433A}" srcOrd="0" destOrd="0" presId="urn:microsoft.com/office/officeart/2005/8/layout/pList2"/>
    <dgm:cxn modelId="{F9030B2E-8285-4C3E-9759-C772A7F21B98}" srcId="{1DFE49AE-09A5-4418-BB2F-F83AAEC94435}" destId="{31658AC9-D4AA-4685-9966-34F93BB5651F}" srcOrd="1" destOrd="0" parTransId="{A42B806D-50C3-4679-8967-FCF9909A2453}" sibTransId="{0944F4CD-7ED8-4B4E-B56D-DB295DA3FCFA}"/>
    <dgm:cxn modelId="{98E94A60-1589-4DBE-9635-DD75815B2983}" srcId="{1DFE49AE-09A5-4418-BB2F-F83AAEC94435}" destId="{048725A2-18E6-41ED-BAFB-D54527D8C7F6}" srcOrd="2" destOrd="0" parTransId="{85CD217F-545B-4ADA-A8C4-CC2D122E5838}" sibTransId="{36F75095-881F-412E-A87D-47CAEE0EED5E}"/>
    <dgm:cxn modelId="{2EE82BA2-E17A-481C-AAF9-F502FB788325}" type="presOf" srcId="{048725A2-18E6-41ED-BAFB-D54527D8C7F6}" destId="{542EB50F-80E1-4833-BBDD-8994B62FE577}" srcOrd="0" destOrd="0" presId="urn:microsoft.com/office/officeart/2005/8/layout/pList2"/>
    <dgm:cxn modelId="{5EF857B8-8DDD-4C3B-AB08-271AD93CAF1D}" srcId="{1DFE49AE-09A5-4418-BB2F-F83AAEC94435}" destId="{9DA5A20B-06C7-4BD2-B790-BDEDD95617D3}" srcOrd="0" destOrd="0" parTransId="{604123B0-4A0B-4ABB-AFE6-26D6B1EDFD42}" sibTransId="{E28702AA-616D-4C4E-B915-22E98848C77F}"/>
    <dgm:cxn modelId="{4F26E6C4-36E6-4CB6-8FC5-363AA3F5E67F}" type="presOf" srcId="{1DFE49AE-09A5-4418-BB2F-F83AAEC94435}" destId="{6EE75B96-3302-4184-BE1D-DEA2C655420B}" srcOrd="0" destOrd="0" presId="urn:microsoft.com/office/officeart/2005/8/layout/pList2"/>
    <dgm:cxn modelId="{FF4A78D4-E496-4D26-9598-49C4CBB9771E}" type="presOf" srcId="{E28702AA-616D-4C4E-B915-22E98848C77F}" destId="{CE6B5308-B73F-4E91-886A-443210535F4D}" srcOrd="0" destOrd="0" presId="urn:microsoft.com/office/officeart/2005/8/layout/pList2"/>
    <dgm:cxn modelId="{019AB6DE-330A-4D51-8A69-1A9E00C9B8CB}" type="presOf" srcId="{0944F4CD-7ED8-4B4E-B56D-DB295DA3FCFA}" destId="{E6D0385C-6BD3-4512-AD8A-C2470063882C}" srcOrd="0" destOrd="0" presId="urn:microsoft.com/office/officeart/2005/8/layout/pList2"/>
    <dgm:cxn modelId="{12A618EE-44C2-48D8-884E-04DF1EF5192E}" type="presOf" srcId="{9DA5A20B-06C7-4BD2-B790-BDEDD95617D3}" destId="{4CBDA715-DF01-4024-9EB7-7543677480F3}" srcOrd="0" destOrd="0" presId="urn:microsoft.com/office/officeart/2005/8/layout/pList2"/>
    <dgm:cxn modelId="{E40D261D-331E-445F-80E7-6AE805CF1A93}" type="presParOf" srcId="{6EE75B96-3302-4184-BE1D-DEA2C655420B}" destId="{155E491A-DA4C-4A95-AF4F-1BFB8B3A27C2}" srcOrd="0" destOrd="0" presId="urn:microsoft.com/office/officeart/2005/8/layout/pList2"/>
    <dgm:cxn modelId="{E7F09295-5B51-4C9C-B8D9-F21D79A3FDB6}" type="presParOf" srcId="{6EE75B96-3302-4184-BE1D-DEA2C655420B}" destId="{2E471BD9-55F9-47BD-AE28-FD957BA1D821}" srcOrd="1" destOrd="0" presId="urn:microsoft.com/office/officeart/2005/8/layout/pList2"/>
    <dgm:cxn modelId="{35AAC5EE-F7D9-4E31-AF10-459F6A5CA45F}" type="presParOf" srcId="{2E471BD9-55F9-47BD-AE28-FD957BA1D821}" destId="{B2F8AE6E-F581-438D-9B32-5AE8DCF47405}" srcOrd="0" destOrd="0" presId="urn:microsoft.com/office/officeart/2005/8/layout/pList2"/>
    <dgm:cxn modelId="{FBAE4F7B-038F-47B7-94E7-AD8AD36BBD99}" type="presParOf" srcId="{B2F8AE6E-F581-438D-9B32-5AE8DCF47405}" destId="{4CBDA715-DF01-4024-9EB7-7543677480F3}" srcOrd="0" destOrd="0" presId="urn:microsoft.com/office/officeart/2005/8/layout/pList2"/>
    <dgm:cxn modelId="{4A1991B2-10DD-4455-946C-89B9C719D095}" type="presParOf" srcId="{B2F8AE6E-F581-438D-9B32-5AE8DCF47405}" destId="{3E76BE7E-683E-4534-BD64-03FAB1F1CA5D}" srcOrd="1" destOrd="0" presId="urn:microsoft.com/office/officeart/2005/8/layout/pList2"/>
    <dgm:cxn modelId="{DF2C8B8F-4BEC-4C40-8AD2-77A0A2F90CC5}" type="presParOf" srcId="{B2F8AE6E-F581-438D-9B32-5AE8DCF47405}" destId="{1560DDA5-7561-4A4C-A612-C72572A1AB75}" srcOrd="2" destOrd="0" presId="urn:microsoft.com/office/officeart/2005/8/layout/pList2"/>
    <dgm:cxn modelId="{D7D0A54D-2173-48D7-8533-DC0806EC9CBE}" type="presParOf" srcId="{2E471BD9-55F9-47BD-AE28-FD957BA1D821}" destId="{CE6B5308-B73F-4E91-886A-443210535F4D}" srcOrd="1" destOrd="0" presId="urn:microsoft.com/office/officeart/2005/8/layout/pList2"/>
    <dgm:cxn modelId="{C0036A06-6DF3-4A4E-A428-65CFE43A9B5C}" type="presParOf" srcId="{2E471BD9-55F9-47BD-AE28-FD957BA1D821}" destId="{4FA02A87-165D-4A50-AF8D-A26CE5C86716}" srcOrd="2" destOrd="0" presId="urn:microsoft.com/office/officeart/2005/8/layout/pList2"/>
    <dgm:cxn modelId="{647C57CF-2D3D-4CAA-B07A-9CC08A64DFCC}" type="presParOf" srcId="{4FA02A87-165D-4A50-AF8D-A26CE5C86716}" destId="{ADF3D28C-B33C-4F8F-9C13-E8F89995433A}" srcOrd="0" destOrd="0" presId="urn:microsoft.com/office/officeart/2005/8/layout/pList2"/>
    <dgm:cxn modelId="{517FBFDB-2285-4303-B24D-3414B5A5DD0D}" type="presParOf" srcId="{4FA02A87-165D-4A50-AF8D-A26CE5C86716}" destId="{FCF519D3-7234-44D6-97BB-3DA70A9B44D6}" srcOrd="1" destOrd="0" presId="urn:microsoft.com/office/officeart/2005/8/layout/pList2"/>
    <dgm:cxn modelId="{5E9B3897-FE97-4968-BB68-EACD103976A8}" type="presParOf" srcId="{4FA02A87-165D-4A50-AF8D-A26CE5C86716}" destId="{AF39C8CD-11B3-49CD-A058-642E68D1585A}" srcOrd="2" destOrd="0" presId="urn:microsoft.com/office/officeart/2005/8/layout/pList2"/>
    <dgm:cxn modelId="{C131B416-9207-4A62-A995-EAB0FBC9E8F2}" type="presParOf" srcId="{2E471BD9-55F9-47BD-AE28-FD957BA1D821}" destId="{E6D0385C-6BD3-4512-AD8A-C2470063882C}" srcOrd="3" destOrd="0" presId="urn:microsoft.com/office/officeart/2005/8/layout/pList2"/>
    <dgm:cxn modelId="{506FFF24-D2A4-4049-A12E-3ED996D7B448}" type="presParOf" srcId="{2E471BD9-55F9-47BD-AE28-FD957BA1D821}" destId="{3C82457C-9AD0-4519-A0F2-B9718046A9ED}" srcOrd="4" destOrd="0" presId="urn:microsoft.com/office/officeart/2005/8/layout/pList2"/>
    <dgm:cxn modelId="{B2A2A8D0-8528-4EA4-8B88-6BB09D5A44E6}" type="presParOf" srcId="{3C82457C-9AD0-4519-A0F2-B9718046A9ED}" destId="{542EB50F-80E1-4833-BBDD-8994B62FE577}" srcOrd="0" destOrd="0" presId="urn:microsoft.com/office/officeart/2005/8/layout/pList2"/>
    <dgm:cxn modelId="{B57FD4BB-EBBC-418D-AC55-74A908C17436}" type="presParOf" srcId="{3C82457C-9AD0-4519-A0F2-B9718046A9ED}" destId="{4AA9B704-AD3D-4AE8-9FA8-AC497FF650BE}" srcOrd="1" destOrd="0" presId="urn:microsoft.com/office/officeart/2005/8/layout/pList2"/>
    <dgm:cxn modelId="{35508534-7DCD-4BDE-9BF6-43CE3AE03949}" type="presParOf" srcId="{3C82457C-9AD0-4519-A0F2-B9718046A9ED}" destId="{634A469A-737C-4593-B8E1-0D8C99DBBB5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4B14A3-107A-4931-8EBD-0891A9DEBD2E}" type="doc">
      <dgm:prSet loTypeId="urn:microsoft.com/office/officeart/2005/8/layout/radial3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2BB6D7B-98AB-4333-840E-A8137C90E2FF}">
      <dgm:prSet phldrT="[Text]"/>
      <dgm:spPr/>
      <dgm:t>
        <a:bodyPr/>
        <a:lstStyle/>
        <a:p>
          <a:r>
            <a:rPr lang="en-US" dirty="0"/>
            <a:t>Objectives</a:t>
          </a:r>
          <a:endParaRPr lang="en-IN" dirty="0"/>
        </a:p>
      </dgm:t>
    </dgm:pt>
    <dgm:pt modelId="{B8F22C0D-15C3-471E-8A9E-937FF540A597}" type="parTrans" cxnId="{2093AE36-1150-47AD-BA91-7BB589E4C9A4}">
      <dgm:prSet/>
      <dgm:spPr/>
      <dgm:t>
        <a:bodyPr/>
        <a:lstStyle/>
        <a:p>
          <a:endParaRPr lang="en-IN"/>
        </a:p>
      </dgm:t>
    </dgm:pt>
    <dgm:pt modelId="{78007E50-C14B-4E3C-8DA8-14314577B739}" type="sibTrans" cxnId="{2093AE36-1150-47AD-BA91-7BB589E4C9A4}">
      <dgm:prSet/>
      <dgm:spPr/>
      <dgm:t>
        <a:bodyPr/>
        <a:lstStyle/>
        <a:p>
          <a:endParaRPr lang="en-IN"/>
        </a:p>
      </dgm:t>
    </dgm:pt>
    <dgm:pt modelId="{7EEE106C-05EA-40F5-8345-9B5B023F291D}">
      <dgm:prSet phldrT="[Text]" custT="1"/>
      <dgm:spPr/>
      <dgm:t>
        <a:bodyPr/>
        <a:lstStyle/>
        <a:p>
          <a:r>
            <a:rPr lang="en-US" sz="1400" dirty="0"/>
            <a:t>Analyze restaurant data using pivot chart and pivot tables  </a:t>
          </a:r>
          <a:endParaRPr lang="en-IN" sz="1400" dirty="0"/>
        </a:p>
      </dgm:t>
    </dgm:pt>
    <dgm:pt modelId="{536AA7AD-DFA0-4A2D-AF05-0B89A08F8267}" type="parTrans" cxnId="{65CC14E9-FBAE-4CBC-9269-8F6A457F7E09}">
      <dgm:prSet/>
      <dgm:spPr/>
      <dgm:t>
        <a:bodyPr/>
        <a:lstStyle/>
        <a:p>
          <a:endParaRPr lang="en-IN"/>
        </a:p>
      </dgm:t>
    </dgm:pt>
    <dgm:pt modelId="{BE0A3BBC-59E3-43AA-BFDF-5E6D4D99A00B}" type="sibTrans" cxnId="{65CC14E9-FBAE-4CBC-9269-8F6A457F7E09}">
      <dgm:prSet/>
      <dgm:spPr/>
      <dgm:t>
        <a:bodyPr/>
        <a:lstStyle/>
        <a:p>
          <a:endParaRPr lang="en-IN"/>
        </a:p>
      </dgm:t>
    </dgm:pt>
    <dgm:pt modelId="{A0043C55-05CA-4CDD-8133-E85361AB79C7}">
      <dgm:prSet phldrT="[Text]" custT="1"/>
      <dgm:spPr/>
      <dgm:t>
        <a:bodyPr/>
        <a:lstStyle/>
        <a:p>
          <a:r>
            <a:rPr lang="en-US" sz="1400" dirty="0"/>
            <a:t>Tech used: Excel ,data analysis tool</a:t>
          </a:r>
          <a:endParaRPr lang="en-IN" sz="1400" dirty="0"/>
        </a:p>
      </dgm:t>
    </dgm:pt>
    <dgm:pt modelId="{8E3D505E-644D-4299-A6FB-A171B4D20242}" type="parTrans" cxnId="{18B5364A-3963-4734-A898-F159FA30736C}">
      <dgm:prSet/>
      <dgm:spPr/>
      <dgm:t>
        <a:bodyPr/>
        <a:lstStyle/>
        <a:p>
          <a:endParaRPr lang="en-IN"/>
        </a:p>
      </dgm:t>
    </dgm:pt>
    <dgm:pt modelId="{5E592079-15FF-4B18-92C1-41FF4EE57BBB}" type="sibTrans" cxnId="{18B5364A-3963-4734-A898-F159FA30736C}">
      <dgm:prSet/>
      <dgm:spPr/>
      <dgm:t>
        <a:bodyPr/>
        <a:lstStyle/>
        <a:p>
          <a:endParaRPr lang="en-IN"/>
        </a:p>
      </dgm:t>
    </dgm:pt>
    <dgm:pt modelId="{83C0559A-BF21-4812-948F-2A302F9B7954}">
      <dgm:prSet phldrT="[Text]" custT="1"/>
      <dgm:spPr/>
      <dgm:t>
        <a:bodyPr/>
        <a:lstStyle/>
        <a:p>
          <a:r>
            <a:rPr lang="en-US" sz="1200" dirty="0"/>
            <a:t>Key Learning: Data </a:t>
          </a:r>
          <a:r>
            <a:rPr lang="en-US" sz="1200" dirty="0" err="1"/>
            <a:t>handling,visualization,business</a:t>
          </a:r>
          <a:r>
            <a:rPr lang="en-US" sz="1200" dirty="0"/>
            <a:t> insight</a:t>
          </a:r>
          <a:endParaRPr lang="en-IN" sz="1200" dirty="0"/>
        </a:p>
      </dgm:t>
    </dgm:pt>
    <dgm:pt modelId="{50C6F5F8-FA20-4F5F-8ACA-ED107CACD079}" type="parTrans" cxnId="{3048C2B4-C2E2-429A-96DB-168AB4EF3672}">
      <dgm:prSet/>
      <dgm:spPr/>
      <dgm:t>
        <a:bodyPr/>
        <a:lstStyle/>
        <a:p>
          <a:endParaRPr lang="en-IN"/>
        </a:p>
      </dgm:t>
    </dgm:pt>
    <dgm:pt modelId="{9D1A6AB7-B55D-4096-86B0-9EB53D776DEE}" type="sibTrans" cxnId="{3048C2B4-C2E2-429A-96DB-168AB4EF3672}">
      <dgm:prSet/>
      <dgm:spPr/>
      <dgm:t>
        <a:bodyPr/>
        <a:lstStyle/>
        <a:p>
          <a:endParaRPr lang="en-IN"/>
        </a:p>
      </dgm:t>
    </dgm:pt>
    <dgm:pt modelId="{2A66D274-2E2F-419B-96AE-DB18AEBFDF3F}">
      <dgm:prSet phldrT="[Text]" custT="1"/>
      <dgm:spPr/>
      <dgm:t>
        <a:bodyPr/>
        <a:lstStyle/>
        <a:p>
          <a:r>
            <a:rPr lang="en-US" sz="1400" dirty="0"/>
            <a:t>Data cleaning and preprocessing</a:t>
          </a:r>
          <a:endParaRPr lang="en-IN" sz="1400" dirty="0"/>
        </a:p>
      </dgm:t>
    </dgm:pt>
    <dgm:pt modelId="{581A7A8A-40FA-4949-A4AA-645FEE49AED6}" type="parTrans" cxnId="{FFAF9712-972A-485F-9579-75E3AA6B94C3}">
      <dgm:prSet/>
      <dgm:spPr/>
      <dgm:t>
        <a:bodyPr/>
        <a:lstStyle/>
        <a:p>
          <a:endParaRPr lang="en-IN"/>
        </a:p>
      </dgm:t>
    </dgm:pt>
    <dgm:pt modelId="{511C8508-D11D-44E1-9D26-0492CB4D6542}" type="sibTrans" cxnId="{FFAF9712-972A-485F-9579-75E3AA6B94C3}">
      <dgm:prSet/>
      <dgm:spPr/>
      <dgm:t>
        <a:bodyPr/>
        <a:lstStyle/>
        <a:p>
          <a:endParaRPr lang="en-IN"/>
        </a:p>
      </dgm:t>
    </dgm:pt>
    <dgm:pt modelId="{24668BB7-D470-4D7C-A688-CF6FE35B30D8}" type="pres">
      <dgm:prSet presAssocID="{704B14A3-107A-4931-8EBD-0891A9DEBD2E}" presName="composite" presStyleCnt="0">
        <dgm:presLayoutVars>
          <dgm:chMax val="1"/>
          <dgm:dir/>
          <dgm:resizeHandles val="exact"/>
        </dgm:presLayoutVars>
      </dgm:prSet>
      <dgm:spPr/>
    </dgm:pt>
    <dgm:pt modelId="{27316051-4D5C-4C58-BD7F-2B08E46FB700}" type="pres">
      <dgm:prSet presAssocID="{704B14A3-107A-4931-8EBD-0891A9DEBD2E}" presName="radial" presStyleCnt="0">
        <dgm:presLayoutVars>
          <dgm:animLvl val="ctr"/>
        </dgm:presLayoutVars>
      </dgm:prSet>
      <dgm:spPr/>
    </dgm:pt>
    <dgm:pt modelId="{C5E3B328-7AA3-49B0-85D1-DD708CC2E0D4}" type="pres">
      <dgm:prSet presAssocID="{92BB6D7B-98AB-4333-840E-A8137C90E2FF}" presName="centerShape" presStyleLbl="vennNode1" presStyleIdx="0" presStyleCnt="5"/>
      <dgm:spPr/>
    </dgm:pt>
    <dgm:pt modelId="{B5B5AC93-D230-463A-8F40-659C61E4C6DD}" type="pres">
      <dgm:prSet presAssocID="{7EEE106C-05EA-40F5-8345-9B5B023F291D}" presName="node" presStyleLbl="vennNode1" presStyleIdx="1" presStyleCnt="5">
        <dgm:presLayoutVars>
          <dgm:bulletEnabled val="1"/>
        </dgm:presLayoutVars>
      </dgm:prSet>
      <dgm:spPr/>
    </dgm:pt>
    <dgm:pt modelId="{14A25135-27C3-4551-8A74-7D33990E4FEF}" type="pres">
      <dgm:prSet presAssocID="{A0043C55-05CA-4CDD-8133-E85361AB79C7}" presName="node" presStyleLbl="vennNode1" presStyleIdx="2" presStyleCnt="5" custScaleX="143834">
        <dgm:presLayoutVars>
          <dgm:bulletEnabled val="1"/>
        </dgm:presLayoutVars>
      </dgm:prSet>
      <dgm:spPr/>
    </dgm:pt>
    <dgm:pt modelId="{BDA030A9-C5A4-4F28-802F-C8EB7589C886}" type="pres">
      <dgm:prSet presAssocID="{83C0559A-BF21-4812-948F-2A302F9B7954}" presName="node" presStyleLbl="vennNode1" presStyleIdx="3" presStyleCnt="5" custRadScaleRad="99509" custRadScaleInc="-964">
        <dgm:presLayoutVars>
          <dgm:bulletEnabled val="1"/>
        </dgm:presLayoutVars>
      </dgm:prSet>
      <dgm:spPr/>
    </dgm:pt>
    <dgm:pt modelId="{18213D1B-D838-413B-9099-0F56FDF70801}" type="pres">
      <dgm:prSet presAssocID="{2A66D274-2E2F-419B-96AE-DB18AEBFDF3F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131E5E0C-E448-4038-BD9E-9CD39D3FF56C}" type="presOf" srcId="{A0043C55-05CA-4CDD-8133-E85361AB79C7}" destId="{14A25135-27C3-4551-8A74-7D33990E4FEF}" srcOrd="0" destOrd="0" presId="urn:microsoft.com/office/officeart/2005/8/layout/radial3"/>
    <dgm:cxn modelId="{FFAF9712-972A-485F-9579-75E3AA6B94C3}" srcId="{92BB6D7B-98AB-4333-840E-A8137C90E2FF}" destId="{2A66D274-2E2F-419B-96AE-DB18AEBFDF3F}" srcOrd="3" destOrd="0" parTransId="{581A7A8A-40FA-4949-A4AA-645FEE49AED6}" sibTransId="{511C8508-D11D-44E1-9D26-0492CB4D6542}"/>
    <dgm:cxn modelId="{2EB6A82B-31EE-4D45-9A6A-4E28224E1BCC}" type="presOf" srcId="{83C0559A-BF21-4812-948F-2A302F9B7954}" destId="{BDA030A9-C5A4-4F28-802F-C8EB7589C886}" srcOrd="0" destOrd="0" presId="urn:microsoft.com/office/officeart/2005/8/layout/radial3"/>
    <dgm:cxn modelId="{2093AE36-1150-47AD-BA91-7BB589E4C9A4}" srcId="{704B14A3-107A-4931-8EBD-0891A9DEBD2E}" destId="{92BB6D7B-98AB-4333-840E-A8137C90E2FF}" srcOrd="0" destOrd="0" parTransId="{B8F22C0D-15C3-471E-8A9E-937FF540A597}" sibTransId="{78007E50-C14B-4E3C-8DA8-14314577B739}"/>
    <dgm:cxn modelId="{7BC42061-2B74-4F9B-95DF-6F59E35CA47E}" type="presOf" srcId="{704B14A3-107A-4931-8EBD-0891A9DEBD2E}" destId="{24668BB7-D470-4D7C-A688-CF6FE35B30D8}" srcOrd="0" destOrd="0" presId="urn:microsoft.com/office/officeart/2005/8/layout/radial3"/>
    <dgm:cxn modelId="{3AE49762-E4BC-4142-8A77-CAA91442A83E}" type="presOf" srcId="{92BB6D7B-98AB-4333-840E-A8137C90E2FF}" destId="{C5E3B328-7AA3-49B0-85D1-DD708CC2E0D4}" srcOrd="0" destOrd="0" presId="urn:microsoft.com/office/officeart/2005/8/layout/radial3"/>
    <dgm:cxn modelId="{18B5364A-3963-4734-A898-F159FA30736C}" srcId="{92BB6D7B-98AB-4333-840E-A8137C90E2FF}" destId="{A0043C55-05CA-4CDD-8133-E85361AB79C7}" srcOrd="1" destOrd="0" parTransId="{8E3D505E-644D-4299-A6FB-A171B4D20242}" sibTransId="{5E592079-15FF-4B18-92C1-41FF4EE57BBB}"/>
    <dgm:cxn modelId="{F970BD50-209D-4582-9B17-0E6259565FE6}" type="presOf" srcId="{7EEE106C-05EA-40F5-8345-9B5B023F291D}" destId="{B5B5AC93-D230-463A-8F40-659C61E4C6DD}" srcOrd="0" destOrd="0" presId="urn:microsoft.com/office/officeart/2005/8/layout/radial3"/>
    <dgm:cxn modelId="{3048C2B4-C2E2-429A-96DB-168AB4EF3672}" srcId="{92BB6D7B-98AB-4333-840E-A8137C90E2FF}" destId="{83C0559A-BF21-4812-948F-2A302F9B7954}" srcOrd="2" destOrd="0" parTransId="{50C6F5F8-FA20-4F5F-8ACA-ED107CACD079}" sibTransId="{9D1A6AB7-B55D-4096-86B0-9EB53D776DEE}"/>
    <dgm:cxn modelId="{48FE53CB-C834-4DCA-9505-2D0F7A8CD4F0}" type="presOf" srcId="{2A66D274-2E2F-419B-96AE-DB18AEBFDF3F}" destId="{18213D1B-D838-413B-9099-0F56FDF70801}" srcOrd="0" destOrd="0" presId="urn:microsoft.com/office/officeart/2005/8/layout/radial3"/>
    <dgm:cxn modelId="{65CC14E9-FBAE-4CBC-9269-8F6A457F7E09}" srcId="{92BB6D7B-98AB-4333-840E-A8137C90E2FF}" destId="{7EEE106C-05EA-40F5-8345-9B5B023F291D}" srcOrd="0" destOrd="0" parTransId="{536AA7AD-DFA0-4A2D-AF05-0B89A08F8267}" sibTransId="{BE0A3BBC-59E3-43AA-BFDF-5E6D4D99A00B}"/>
    <dgm:cxn modelId="{0C9DFADA-C3E2-42D1-A787-451422E97E86}" type="presParOf" srcId="{24668BB7-D470-4D7C-A688-CF6FE35B30D8}" destId="{27316051-4D5C-4C58-BD7F-2B08E46FB700}" srcOrd="0" destOrd="0" presId="urn:microsoft.com/office/officeart/2005/8/layout/radial3"/>
    <dgm:cxn modelId="{16D13AA4-2B20-4B09-895B-F6CB3BCCE6E9}" type="presParOf" srcId="{27316051-4D5C-4C58-BD7F-2B08E46FB700}" destId="{C5E3B328-7AA3-49B0-85D1-DD708CC2E0D4}" srcOrd="0" destOrd="0" presId="urn:microsoft.com/office/officeart/2005/8/layout/radial3"/>
    <dgm:cxn modelId="{CC81A6D2-1513-4F0F-BE5E-C446AC9C9C5D}" type="presParOf" srcId="{27316051-4D5C-4C58-BD7F-2B08E46FB700}" destId="{B5B5AC93-D230-463A-8F40-659C61E4C6DD}" srcOrd="1" destOrd="0" presId="urn:microsoft.com/office/officeart/2005/8/layout/radial3"/>
    <dgm:cxn modelId="{9E7FDE25-B40F-47E8-B9E8-0F56E1A6DBE2}" type="presParOf" srcId="{27316051-4D5C-4C58-BD7F-2B08E46FB700}" destId="{14A25135-27C3-4551-8A74-7D33990E4FEF}" srcOrd="2" destOrd="0" presId="urn:microsoft.com/office/officeart/2005/8/layout/radial3"/>
    <dgm:cxn modelId="{086F2775-A135-4CE1-9C68-EDA81F2BEF41}" type="presParOf" srcId="{27316051-4D5C-4C58-BD7F-2B08E46FB700}" destId="{BDA030A9-C5A4-4F28-802F-C8EB7589C886}" srcOrd="3" destOrd="0" presId="urn:microsoft.com/office/officeart/2005/8/layout/radial3"/>
    <dgm:cxn modelId="{A39367E6-4F15-4135-8400-ABC97199818D}" type="presParOf" srcId="{27316051-4D5C-4C58-BD7F-2B08E46FB700}" destId="{18213D1B-D838-413B-9099-0F56FDF70801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E042D9-D848-491F-ADDD-DF4162FF951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9A9D08C-27B6-4042-BD68-BED32C55BCDA}">
      <dgm:prSet phldrT="[Text]"/>
      <dgm:spPr/>
      <dgm:t>
        <a:bodyPr/>
        <a:lstStyle/>
        <a:p>
          <a:r>
            <a:rPr lang="en-US" dirty="0"/>
            <a:t>Cuisine/City average Rating</a:t>
          </a:r>
          <a:endParaRPr lang="en-IN" dirty="0"/>
        </a:p>
      </dgm:t>
    </dgm:pt>
    <dgm:pt modelId="{F61CB2C7-ECAB-40AA-9504-2F258DD57E57}" type="parTrans" cxnId="{74E4D500-95E9-4823-B4BF-9AC57E18851C}">
      <dgm:prSet/>
      <dgm:spPr/>
      <dgm:t>
        <a:bodyPr/>
        <a:lstStyle/>
        <a:p>
          <a:endParaRPr lang="en-IN"/>
        </a:p>
      </dgm:t>
    </dgm:pt>
    <dgm:pt modelId="{3898BFFA-1C4E-415A-8FCB-AD877D89E5B7}" type="sibTrans" cxnId="{74E4D500-95E9-4823-B4BF-9AC57E18851C}">
      <dgm:prSet/>
      <dgm:spPr/>
      <dgm:t>
        <a:bodyPr/>
        <a:lstStyle/>
        <a:p>
          <a:endParaRPr lang="en-IN"/>
        </a:p>
      </dgm:t>
    </dgm:pt>
    <dgm:pt modelId="{2B80F919-7108-41B8-8739-BE736170374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100" b="1" dirty="0"/>
            <a:t>Highest-rated (4.9):</a:t>
          </a:r>
          <a:endParaRPr lang="en-IN" sz="1100" dirty="0"/>
        </a:p>
        <a:p>
          <a:pPr>
            <a:buFont typeface="Arial" panose="020B0604020202020204" pitchFamily="34" charset="0"/>
            <a:buChar char="•"/>
          </a:pPr>
          <a:r>
            <a:rPr lang="en-IN" sz="1100" dirty="0"/>
            <a:t>Sunda, Jakarta, Tangerang, European, Hyderabad, Inner City, Pasay City, Tampa Bay, Auckland, Pretoria, Coimbatore, Cedar Rapids/Iowa City, Doha, London</a:t>
          </a:r>
        </a:p>
      </dgm:t>
    </dgm:pt>
    <dgm:pt modelId="{6780A438-EE91-48D1-89A8-F33B6E09423A}" type="parTrans" cxnId="{CD11144E-F7F7-492C-85EF-4C9E4E7CEE8A}">
      <dgm:prSet/>
      <dgm:spPr/>
      <dgm:t>
        <a:bodyPr/>
        <a:lstStyle/>
        <a:p>
          <a:endParaRPr lang="en-IN"/>
        </a:p>
      </dgm:t>
    </dgm:pt>
    <dgm:pt modelId="{C97C2289-7022-4059-A405-ACB8E240FA67}" type="sibTrans" cxnId="{CD11144E-F7F7-492C-85EF-4C9E4E7CEE8A}">
      <dgm:prSet/>
      <dgm:spPr/>
      <dgm:t>
        <a:bodyPr/>
        <a:lstStyle/>
        <a:p>
          <a:endParaRPr lang="en-IN"/>
        </a:p>
      </dgm:t>
    </dgm:pt>
    <dgm:pt modelId="{A357EDC4-9198-450F-B48C-3B3A50C40BA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000" b="1" dirty="0"/>
            <a:t>Moderately-rated (4.5 - 4.75):</a:t>
          </a:r>
          <a:endParaRPr lang="en-IN" sz="1000" dirty="0"/>
        </a:p>
        <a:p>
          <a:pPr>
            <a:buFont typeface="Arial" panose="020B0604020202020204" pitchFamily="34" charset="0"/>
            <a:buChar char="•"/>
          </a:pPr>
          <a:r>
            <a:rPr lang="en-IN" sz="1000" dirty="0"/>
            <a:t>London, Seafood, Taguig City, Continental, Dubai, Johannesburg, Cajun, Orlando, Sushi, Scottish, Sandwich, Mexican, Asian, Abu Dhabi, Vietnamese</a:t>
          </a:r>
        </a:p>
      </dgm:t>
    </dgm:pt>
    <dgm:pt modelId="{295CE057-07B0-4EFF-A96F-30B8E4F998D0}" type="parTrans" cxnId="{B4AD0034-2328-472D-9191-C424787A8160}">
      <dgm:prSet/>
      <dgm:spPr/>
      <dgm:t>
        <a:bodyPr/>
        <a:lstStyle/>
        <a:p>
          <a:endParaRPr lang="en-IN"/>
        </a:p>
      </dgm:t>
    </dgm:pt>
    <dgm:pt modelId="{5DAD5A8F-7ECD-4083-BF72-C325066F46FC}" type="sibTrans" cxnId="{B4AD0034-2328-472D-9191-C424787A8160}">
      <dgm:prSet/>
      <dgm:spPr/>
      <dgm:t>
        <a:bodyPr/>
        <a:lstStyle/>
        <a:p>
          <a:endParaRPr lang="en-IN"/>
        </a:p>
      </dgm:t>
    </dgm:pt>
    <dgm:pt modelId="{7278A907-71CF-4559-B226-DF03B6D655C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200" b="1" dirty="0"/>
            <a:t>Lower-rated (Below 4.0):</a:t>
          </a:r>
          <a:endParaRPr lang="en-IN" sz="1200" dirty="0"/>
        </a:p>
        <a:p>
          <a:pPr>
            <a:buFont typeface="Arial" panose="020B0604020202020204" pitchFamily="34" charset="0"/>
            <a:buChar char="•"/>
          </a:pPr>
          <a:r>
            <a:rPr lang="en-IN" sz="1200" dirty="0"/>
            <a:t>Assam, North Eastern, Bihari, Oriya, Bengali, Raw Meats, Tibetan, Drinks Only, Nepalese, Awadhi, Afghani, Gurgaon</a:t>
          </a:r>
        </a:p>
      </dgm:t>
    </dgm:pt>
    <dgm:pt modelId="{A93D6526-0224-4FAF-A2E0-B72CF89AF665}" type="parTrans" cxnId="{235B15F0-B89D-4118-B911-BDDF8A6E94EE}">
      <dgm:prSet/>
      <dgm:spPr/>
      <dgm:t>
        <a:bodyPr/>
        <a:lstStyle/>
        <a:p>
          <a:endParaRPr lang="en-IN"/>
        </a:p>
      </dgm:t>
    </dgm:pt>
    <dgm:pt modelId="{A4150CD3-1091-4DA7-9040-0B7573FBFDC3}" type="sibTrans" cxnId="{235B15F0-B89D-4118-B911-BDDF8A6E94EE}">
      <dgm:prSet/>
      <dgm:spPr/>
      <dgm:t>
        <a:bodyPr/>
        <a:lstStyle/>
        <a:p>
          <a:endParaRPr lang="en-IN"/>
        </a:p>
      </dgm:t>
    </dgm:pt>
    <dgm:pt modelId="{C14EB8CD-D3B2-4554-9937-6A038E0C2707}" type="pres">
      <dgm:prSet presAssocID="{44E042D9-D848-491F-ADDD-DF4162FF951D}" presName="vert0" presStyleCnt="0">
        <dgm:presLayoutVars>
          <dgm:dir/>
          <dgm:animOne val="branch"/>
          <dgm:animLvl val="lvl"/>
        </dgm:presLayoutVars>
      </dgm:prSet>
      <dgm:spPr/>
    </dgm:pt>
    <dgm:pt modelId="{CF15EC29-5520-4A49-A979-5DDA655C3DBE}" type="pres">
      <dgm:prSet presAssocID="{19A9D08C-27B6-4042-BD68-BED32C55BCDA}" presName="thickLine" presStyleLbl="alignNode1" presStyleIdx="0" presStyleCnt="1"/>
      <dgm:spPr/>
    </dgm:pt>
    <dgm:pt modelId="{F92A82CF-7735-4932-A393-48CF49149F8C}" type="pres">
      <dgm:prSet presAssocID="{19A9D08C-27B6-4042-BD68-BED32C55BCDA}" presName="horz1" presStyleCnt="0"/>
      <dgm:spPr/>
    </dgm:pt>
    <dgm:pt modelId="{DD274CEF-5A60-4E1C-B4B3-8D4359B1D7B6}" type="pres">
      <dgm:prSet presAssocID="{19A9D08C-27B6-4042-BD68-BED32C55BCDA}" presName="tx1" presStyleLbl="revTx" presStyleIdx="0" presStyleCnt="4"/>
      <dgm:spPr/>
    </dgm:pt>
    <dgm:pt modelId="{6777789F-ECBC-4068-9307-5B25F24AFA44}" type="pres">
      <dgm:prSet presAssocID="{19A9D08C-27B6-4042-BD68-BED32C55BCDA}" presName="vert1" presStyleCnt="0"/>
      <dgm:spPr/>
    </dgm:pt>
    <dgm:pt modelId="{9227A5F2-F514-46CE-8D60-B2F29F6F5146}" type="pres">
      <dgm:prSet presAssocID="{2B80F919-7108-41B8-8739-BE736170374A}" presName="vertSpace2a" presStyleCnt="0"/>
      <dgm:spPr/>
    </dgm:pt>
    <dgm:pt modelId="{DAB28E79-3F91-410D-AF3B-EACD1D70C818}" type="pres">
      <dgm:prSet presAssocID="{2B80F919-7108-41B8-8739-BE736170374A}" presName="horz2" presStyleCnt="0"/>
      <dgm:spPr/>
    </dgm:pt>
    <dgm:pt modelId="{60F3500E-1225-41FF-9CDE-1857A49A67CD}" type="pres">
      <dgm:prSet presAssocID="{2B80F919-7108-41B8-8739-BE736170374A}" presName="horzSpace2" presStyleCnt="0"/>
      <dgm:spPr/>
    </dgm:pt>
    <dgm:pt modelId="{27839606-A76D-44BF-B383-F1A8C59BC07B}" type="pres">
      <dgm:prSet presAssocID="{2B80F919-7108-41B8-8739-BE736170374A}" presName="tx2" presStyleLbl="revTx" presStyleIdx="1" presStyleCnt="4"/>
      <dgm:spPr/>
    </dgm:pt>
    <dgm:pt modelId="{6C48D3DE-EE81-40B1-9D27-3259380BE559}" type="pres">
      <dgm:prSet presAssocID="{2B80F919-7108-41B8-8739-BE736170374A}" presName="vert2" presStyleCnt="0"/>
      <dgm:spPr/>
    </dgm:pt>
    <dgm:pt modelId="{26187E6F-13CD-4273-8D28-E402107A8B81}" type="pres">
      <dgm:prSet presAssocID="{2B80F919-7108-41B8-8739-BE736170374A}" presName="thinLine2b" presStyleLbl="callout" presStyleIdx="0" presStyleCnt="3"/>
      <dgm:spPr/>
    </dgm:pt>
    <dgm:pt modelId="{F4928030-7ABF-4541-B564-44423120D134}" type="pres">
      <dgm:prSet presAssocID="{2B80F919-7108-41B8-8739-BE736170374A}" presName="vertSpace2b" presStyleCnt="0"/>
      <dgm:spPr/>
    </dgm:pt>
    <dgm:pt modelId="{98105966-C74B-4D03-927A-FEF7B499F1B6}" type="pres">
      <dgm:prSet presAssocID="{A357EDC4-9198-450F-B48C-3B3A50C40BAC}" presName="horz2" presStyleCnt="0"/>
      <dgm:spPr/>
    </dgm:pt>
    <dgm:pt modelId="{EB069BFD-28DA-486E-98A1-4F997C591C70}" type="pres">
      <dgm:prSet presAssocID="{A357EDC4-9198-450F-B48C-3B3A50C40BAC}" presName="horzSpace2" presStyleCnt="0"/>
      <dgm:spPr/>
    </dgm:pt>
    <dgm:pt modelId="{F452BC33-D469-4414-A548-7B966C533577}" type="pres">
      <dgm:prSet presAssocID="{A357EDC4-9198-450F-B48C-3B3A50C40BAC}" presName="tx2" presStyleLbl="revTx" presStyleIdx="2" presStyleCnt="4"/>
      <dgm:spPr/>
    </dgm:pt>
    <dgm:pt modelId="{F314D401-9D5F-48E5-9B77-2AC552D8977F}" type="pres">
      <dgm:prSet presAssocID="{A357EDC4-9198-450F-B48C-3B3A50C40BAC}" presName="vert2" presStyleCnt="0"/>
      <dgm:spPr/>
    </dgm:pt>
    <dgm:pt modelId="{42262E00-E7D0-484E-AD86-A9761783DA4B}" type="pres">
      <dgm:prSet presAssocID="{A357EDC4-9198-450F-B48C-3B3A50C40BAC}" presName="thinLine2b" presStyleLbl="callout" presStyleIdx="1" presStyleCnt="3"/>
      <dgm:spPr/>
    </dgm:pt>
    <dgm:pt modelId="{C1C57AD0-D585-49F5-AAB9-D7147753503D}" type="pres">
      <dgm:prSet presAssocID="{A357EDC4-9198-450F-B48C-3B3A50C40BAC}" presName="vertSpace2b" presStyleCnt="0"/>
      <dgm:spPr/>
    </dgm:pt>
    <dgm:pt modelId="{BB39444E-17BE-40EA-B87D-44A0DFFFFBE4}" type="pres">
      <dgm:prSet presAssocID="{7278A907-71CF-4559-B226-DF03B6D655C6}" presName="horz2" presStyleCnt="0"/>
      <dgm:spPr/>
    </dgm:pt>
    <dgm:pt modelId="{F2FD533F-57F2-44F3-BC36-44E89DEEC0C3}" type="pres">
      <dgm:prSet presAssocID="{7278A907-71CF-4559-B226-DF03B6D655C6}" presName="horzSpace2" presStyleCnt="0"/>
      <dgm:spPr/>
    </dgm:pt>
    <dgm:pt modelId="{78F683D2-2D34-41E7-ADCC-36161960670C}" type="pres">
      <dgm:prSet presAssocID="{7278A907-71CF-4559-B226-DF03B6D655C6}" presName="tx2" presStyleLbl="revTx" presStyleIdx="3" presStyleCnt="4"/>
      <dgm:spPr/>
    </dgm:pt>
    <dgm:pt modelId="{7080A18B-F2A6-4392-B25D-75D7F36C2B78}" type="pres">
      <dgm:prSet presAssocID="{7278A907-71CF-4559-B226-DF03B6D655C6}" presName="vert2" presStyleCnt="0"/>
      <dgm:spPr/>
    </dgm:pt>
    <dgm:pt modelId="{656CF25C-7132-420C-A9D3-9D1A9BF8AB8B}" type="pres">
      <dgm:prSet presAssocID="{7278A907-71CF-4559-B226-DF03B6D655C6}" presName="thinLine2b" presStyleLbl="callout" presStyleIdx="2" presStyleCnt="3"/>
      <dgm:spPr/>
    </dgm:pt>
    <dgm:pt modelId="{9A03197F-D8D4-4C75-834E-C09FF1631493}" type="pres">
      <dgm:prSet presAssocID="{7278A907-71CF-4559-B226-DF03B6D655C6}" presName="vertSpace2b" presStyleCnt="0"/>
      <dgm:spPr/>
    </dgm:pt>
  </dgm:ptLst>
  <dgm:cxnLst>
    <dgm:cxn modelId="{74E4D500-95E9-4823-B4BF-9AC57E18851C}" srcId="{44E042D9-D848-491F-ADDD-DF4162FF951D}" destId="{19A9D08C-27B6-4042-BD68-BED32C55BCDA}" srcOrd="0" destOrd="0" parTransId="{F61CB2C7-ECAB-40AA-9504-2F258DD57E57}" sibTransId="{3898BFFA-1C4E-415A-8FCB-AD877D89E5B7}"/>
    <dgm:cxn modelId="{395B891C-08AC-4978-BD0E-8B5EE46BD54F}" type="presOf" srcId="{A357EDC4-9198-450F-B48C-3B3A50C40BAC}" destId="{F452BC33-D469-4414-A548-7B966C533577}" srcOrd="0" destOrd="0" presId="urn:microsoft.com/office/officeart/2008/layout/LinedList"/>
    <dgm:cxn modelId="{B4AD0034-2328-472D-9191-C424787A8160}" srcId="{19A9D08C-27B6-4042-BD68-BED32C55BCDA}" destId="{A357EDC4-9198-450F-B48C-3B3A50C40BAC}" srcOrd="1" destOrd="0" parTransId="{295CE057-07B0-4EFF-A96F-30B8E4F998D0}" sibTransId="{5DAD5A8F-7ECD-4083-BF72-C325066F46FC}"/>
    <dgm:cxn modelId="{E9143C62-CDE5-4568-92C4-E525048B1A9D}" type="presOf" srcId="{44E042D9-D848-491F-ADDD-DF4162FF951D}" destId="{C14EB8CD-D3B2-4554-9937-6A038E0C2707}" srcOrd="0" destOrd="0" presId="urn:microsoft.com/office/officeart/2008/layout/LinedList"/>
    <dgm:cxn modelId="{CD11144E-F7F7-492C-85EF-4C9E4E7CEE8A}" srcId="{19A9D08C-27B6-4042-BD68-BED32C55BCDA}" destId="{2B80F919-7108-41B8-8739-BE736170374A}" srcOrd="0" destOrd="0" parTransId="{6780A438-EE91-48D1-89A8-F33B6E09423A}" sibTransId="{C97C2289-7022-4059-A405-ACB8E240FA67}"/>
    <dgm:cxn modelId="{56AB1856-8DEA-458B-84DC-887CD21D091D}" type="presOf" srcId="{19A9D08C-27B6-4042-BD68-BED32C55BCDA}" destId="{DD274CEF-5A60-4E1C-B4B3-8D4359B1D7B6}" srcOrd="0" destOrd="0" presId="urn:microsoft.com/office/officeart/2008/layout/LinedList"/>
    <dgm:cxn modelId="{3F5B7CA1-233E-4E30-8733-6A7E49EB2A8C}" type="presOf" srcId="{7278A907-71CF-4559-B226-DF03B6D655C6}" destId="{78F683D2-2D34-41E7-ADCC-36161960670C}" srcOrd="0" destOrd="0" presId="urn:microsoft.com/office/officeart/2008/layout/LinedList"/>
    <dgm:cxn modelId="{FB0D2EBF-3816-4407-9396-F125F8AE5A92}" type="presOf" srcId="{2B80F919-7108-41B8-8739-BE736170374A}" destId="{27839606-A76D-44BF-B383-F1A8C59BC07B}" srcOrd="0" destOrd="0" presId="urn:microsoft.com/office/officeart/2008/layout/LinedList"/>
    <dgm:cxn modelId="{235B15F0-B89D-4118-B911-BDDF8A6E94EE}" srcId="{19A9D08C-27B6-4042-BD68-BED32C55BCDA}" destId="{7278A907-71CF-4559-B226-DF03B6D655C6}" srcOrd="2" destOrd="0" parTransId="{A93D6526-0224-4FAF-A2E0-B72CF89AF665}" sibTransId="{A4150CD3-1091-4DA7-9040-0B7573FBFDC3}"/>
    <dgm:cxn modelId="{8C22B0B8-A862-496C-9F45-872638FD3F7A}" type="presParOf" srcId="{C14EB8CD-D3B2-4554-9937-6A038E0C2707}" destId="{CF15EC29-5520-4A49-A979-5DDA655C3DBE}" srcOrd="0" destOrd="0" presId="urn:microsoft.com/office/officeart/2008/layout/LinedList"/>
    <dgm:cxn modelId="{EBF42015-AE4B-4B85-AAE4-761DD9A6CB02}" type="presParOf" srcId="{C14EB8CD-D3B2-4554-9937-6A038E0C2707}" destId="{F92A82CF-7735-4932-A393-48CF49149F8C}" srcOrd="1" destOrd="0" presId="urn:microsoft.com/office/officeart/2008/layout/LinedList"/>
    <dgm:cxn modelId="{7732CCA1-2614-4628-9897-1E6D3D01558F}" type="presParOf" srcId="{F92A82CF-7735-4932-A393-48CF49149F8C}" destId="{DD274CEF-5A60-4E1C-B4B3-8D4359B1D7B6}" srcOrd="0" destOrd="0" presId="urn:microsoft.com/office/officeart/2008/layout/LinedList"/>
    <dgm:cxn modelId="{32B145A8-CDF2-49EE-A595-BF5A424DB612}" type="presParOf" srcId="{F92A82CF-7735-4932-A393-48CF49149F8C}" destId="{6777789F-ECBC-4068-9307-5B25F24AFA44}" srcOrd="1" destOrd="0" presId="urn:microsoft.com/office/officeart/2008/layout/LinedList"/>
    <dgm:cxn modelId="{01E0D6E6-15D9-4879-90C5-E0D2BC1D75F0}" type="presParOf" srcId="{6777789F-ECBC-4068-9307-5B25F24AFA44}" destId="{9227A5F2-F514-46CE-8D60-B2F29F6F5146}" srcOrd="0" destOrd="0" presId="urn:microsoft.com/office/officeart/2008/layout/LinedList"/>
    <dgm:cxn modelId="{E2F00F35-7783-415C-A381-70D4B1E210C4}" type="presParOf" srcId="{6777789F-ECBC-4068-9307-5B25F24AFA44}" destId="{DAB28E79-3F91-410D-AF3B-EACD1D70C818}" srcOrd="1" destOrd="0" presId="urn:microsoft.com/office/officeart/2008/layout/LinedList"/>
    <dgm:cxn modelId="{1EC3C580-C2CC-4278-8F2B-9680B5F2B8AF}" type="presParOf" srcId="{DAB28E79-3F91-410D-AF3B-EACD1D70C818}" destId="{60F3500E-1225-41FF-9CDE-1857A49A67CD}" srcOrd="0" destOrd="0" presId="urn:microsoft.com/office/officeart/2008/layout/LinedList"/>
    <dgm:cxn modelId="{B2549EA3-6F96-46E5-8F24-26EC01F44676}" type="presParOf" srcId="{DAB28E79-3F91-410D-AF3B-EACD1D70C818}" destId="{27839606-A76D-44BF-B383-F1A8C59BC07B}" srcOrd="1" destOrd="0" presId="urn:microsoft.com/office/officeart/2008/layout/LinedList"/>
    <dgm:cxn modelId="{643859E7-4B8F-472C-9D6A-06134F2E8872}" type="presParOf" srcId="{DAB28E79-3F91-410D-AF3B-EACD1D70C818}" destId="{6C48D3DE-EE81-40B1-9D27-3259380BE559}" srcOrd="2" destOrd="0" presId="urn:microsoft.com/office/officeart/2008/layout/LinedList"/>
    <dgm:cxn modelId="{10EFFDC7-AA7A-4B2F-8286-7B91086CCFD6}" type="presParOf" srcId="{6777789F-ECBC-4068-9307-5B25F24AFA44}" destId="{26187E6F-13CD-4273-8D28-E402107A8B81}" srcOrd="2" destOrd="0" presId="urn:microsoft.com/office/officeart/2008/layout/LinedList"/>
    <dgm:cxn modelId="{5685CD34-AF09-45C6-B409-BD4F23BEBB93}" type="presParOf" srcId="{6777789F-ECBC-4068-9307-5B25F24AFA44}" destId="{F4928030-7ABF-4541-B564-44423120D134}" srcOrd="3" destOrd="0" presId="urn:microsoft.com/office/officeart/2008/layout/LinedList"/>
    <dgm:cxn modelId="{94288E48-4327-4ECA-B307-AA17D353BF5B}" type="presParOf" srcId="{6777789F-ECBC-4068-9307-5B25F24AFA44}" destId="{98105966-C74B-4D03-927A-FEF7B499F1B6}" srcOrd="4" destOrd="0" presId="urn:microsoft.com/office/officeart/2008/layout/LinedList"/>
    <dgm:cxn modelId="{63D72CBB-B234-4D47-8CF2-ACFFE1D4396B}" type="presParOf" srcId="{98105966-C74B-4D03-927A-FEF7B499F1B6}" destId="{EB069BFD-28DA-486E-98A1-4F997C591C70}" srcOrd="0" destOrd="0" presId="urn:microsoft.com/office/officeart/2008/layout/LinedList"/>
    <dgm:cxn modelId="{BD2A7DB4-3B2B-43DC-ADB6-AF80256783C7}" type="presParOf" srcId="{98105966-C74B-4D03-927A-FEF7B499F1B6}" destId="{F452BC33-D469-4414-A548-7B966C533577}" srcOrd="1" destOrd="0" presId="urn:microsoft.com/office/officeart/2008/layout/LinedList"/>
    <dgm:cxn modelId="{BF4EC6B5-A6EF-4D69-A1B3-37A7FA8E2B45}" type="presParOf" srcId="{98105966-C74B-4D03-927A-FEF7B499F1B6}" destId="{F314D401-9D5F-48E5-9B77-2AC552D8977F}" srcOrd="2" destOrd="0" presId="urn:microsoft.com/office/officeart/2008/layout/LinedList"/>
    <dgm:cxn modelId="{5278852F-C170-4AA0-890F-F0E1C466C6D9}" type="presParOf" srcId="{6777789F-ECBC-4068-9307-5B25F24AFA44}" destId="{42262E00-E7D0-484E-AD86-A9761783DA4B}" srcOrd="5" destOrd="0" presId="urn:microsoft.com/office/officeart/2008/layout/LinedList"/>
    <dgm:cxn modelId="{8150F95B-1D3F-47A5-ACE0-9AE22833F4DA}" type="presParOf" srcId="{6777789F-ECBC-4068-9307-5B25F24AFA44}" destId="{C1C57AD0-D585-49F5-AAB9-D7147753503D}" srcOrd="6" destOrd="0" presId="urn:microsoft.com/office/officeart/2008/layout/LinedList"/>
    <dgm:cxn modelId="{4F72610B-9238-4A77-A4A2-EB25F7F24D2B}" type="presParOf" srcId="{6777789F-ECBC-4068-9307-5B25F24AFA44}" destId="{BB39444E-17BE-40EA-B87D-44A0DFFFFBE4}" srcOrd="7" destOrd="0" presId="urn:microsoft.com/office/officeart/2008/layout/LinedList"/>
    <dgm:cxn modelId="{3FBB9D82-6C61-4097-90E5-99FCECA6E8E1}" type="presParOf" srcId="{BB39444E-17BE-40EA-B87D-44A0DFFFFBE4}" destId="{F2FD533F-57F2-44F3-BC36-44E89DEEC0C3}" srcOrd="0" destOrd="0" presId="urn:microsoft.com/office/officeart/2008/layout/LinedList"/>
    <dgm:cxn modelId="{F1672242-E89F-40A9-B22C-80EF0F5603A0}" type="presParOf" srcId="{BB39444E-17BE-40EA-B87D-44A0DFFFFBE4}" destId="{78F683D2-2D34-41E7-ADCC-36161960670C}" srcOrd="1" destOrd="0" presId="urn:microsoft.com/office/officeart/2008/layout/LinedList"/>
    <dgm:cxn modelId="{181E0FB4-5BDF-40AD-A259-6D757BBC2B24}" type="presParOf" srcId="{BB39444E-17BE-40EA-B87D-44A0DFFFFBE4}" destId="{7080A18B-F2A6-4392-B25D-75D7F36C2B78}" srcOrd="2" destOrd="0" presId="urn:microsoft.com/office/officeart/2008/layout/LinedList"/>
    <dgm:cxn modelId="{110245D7-C286-461C-BF69-8488D5880F15}" type="presParOf" srcId="{6777789F-ECBC-4068-9307-5B25F24AFA44}" destId="{656CF25C-7132-420C-A9D3-9D1A9BF8AB8B}" srcOrd="8" destOrd="0" presId="urn:microsoft.com/office/officeart/2008/layout/LinedList"/>
    <dgm:cxn modelId="{19A92741-402F-41B1-872B-8180E6D6D063}" type="presParOf" srcId="{6777789F-ECBC-4068-9307-5B25F24AFA44}" destId="{9A03197F-D8D4-4C75-834E-C09FF163149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1C11B8-883F-4CE8-9061-5CF322905169}" type="doc">
      <dgm:prSet loTypeId="urn:microsoft.com/office/officeart/2011/layout/CircleProcess" loCatId="officeonlin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AB3A5CB-69C8-4706-BE42-C6B6ED18E3CE}">
      <dgm:prSet phldrT="[Text]"/>
      <dgm:spPr/>
      <dgm:t>
        <a:bodyPr/>
        <a:lstStyle/>
        <a:p>
          <a:r>
            <a:rPr lang="en-US" dirty="0"/>
            <a:t>Conclude</a:t>
          </a:r>
          <a:endParaRPr lang="en-IN" dirty="0"/>
        </a:p>
      </dgm:t>
    </dgm:pt>
    <dgm:pt modelId="{C2A6B3A4-B8D6-4F60-BB51-22184EDCC99B}" type="parTrans" cxnId="{646FE708-051A-4B97-B529-A5FD81C01BC8}">
      <dgm:prSet/>
      <dgm:spPr/>
      <dgm:t>
        <a:bodyPr/>
        <a:lstStyle/>
        <a:p>
          <a:endParaRPr lang="en-IN"/>
        </a:p>
      </dgm:t>
    </dgm:pt>
    <dgm:pt modelId="{7D35A928-4392-469D-B6EE-A0FF618B982D}" type="sibTrans" cxnId="{646FE708-051A-4B97-B529-A5FD81C01BC8}">
      <dgm:prSet/>
      <dgm:spPr/>
      <dgm:t>
        <a:bodyPr/>
        <a:lstStyle/>
        <a:p>
          <a:endParaRPr lang="en-IN"/>
        </a:p>
      </dgm:t>
    </dgm:pt>
    <dgm:pt modelId="{535DD0D5-F18B-4C22-8683-81A3DC4EC7D6}">
      <dgm:prSet phldrT="[Text]"/>
      <dgm:spPr/>
      <dgm:t>
        <a:bodyPr/>
        <a:lstStyle/>
        <a:p>
          <a:r>
            <a:rPr lang="en-US" dirty="0"/>
            <a:t>North Indian cuisine is the most Popular </a:t>
          </a:r>
          <a:endParaRPr lang="en-IN" dirty="0"/>
        </a:p>
      </dgm:t>
    </dgm:pt>
    <dgm:pt modelId="{851F3CEE-360E-4BB6-B10A-5D253E4760F8}" type="parTrans" cxnId="{2A4F6B05-D352-4172-8C3D-6FD459BCE1FA}">
      <dgm:prSet/>
      <dgm:spPr/>
      <dgm:t>
        <a:bodyPr/>
        <a:lstStyle/>
        <a:p>
          <a:endParaRPr lang="en-IN"/>
        </a:p>
      </dgm:t>
    </dgm:pt>
    <dgm:pt modelId="{AEFCE03E-B1FA-4A06-B2DE-68EFAB25172B}" type="sibTrans" cxnId="{2A4F6B05-D352-4172-8C3D-6FD459BCE1FA}">
      <dgm:prSet/>
      <dgm:spPr/>
      <dgm:t>
        <a:bodyPr/>
        <a:lstStyle/>
        <a:p>
          <a:endParaRPr lang="en-IN"/>
        </a:p>
      </dgm:t>
    </dgm:pt>
    <dgm:pt modelId="{82F137F6-3C89-4C0D-B251-11CD7A79F871}">
      <dgm:prSet phldrT="[Text]"/>
      <dgm:spPr/>
      <dgm:t>
        <a:bodyPr/>
        <a:lstStyle/>
        <a:p>
          <a:r>
            <a:rPr lang="en-US" dirty="0"/>
            <a:t>Vote:</a:t>
          </a:r>
        </a:p>
        <a:p>
          <a:r>
            <a:rPr lang="en-US" dirty="0"/>
            <a:t>2992</a:t>
          </a:r>
          <a:endParaRPr lang="en-IN" dirty="0"/>
        </a:p>
      </dgm:t>
    </dgm:pt>
    <dgm:pt modelId="{DF7E32F9-3702-4083-B307-69180AEA08E7}" type="parTrans" cxnId="{CA80C2BD-EB95-4165-AB63-B3A394F433D9}">
      <dgm:prSet/>
      <dgm:spPr/>
      <dgm:t>
        <a:bodyPr/>
        <a:lstStyle/>
        <a:p>
          <a:endParaRPr lang="en-IN"/>
        </a:p>
      </dgm:t>
    </dgm:pt>
    <dgm:pt modelId="{5F53D34C-D377-411F-BAB3-8B4549D3D4EF}" type="sibTrans" cxnId="{CA80C2BD-EB95-4165-AB63-B3A394F433D9}">
      <dgm:prSet/>
      <dgm:spPr/>
      <dgm:t>
        <a:bodyPr/>
        <a:lstStyle/>
        <a:p>
          <a:endParaRPr lang="en-IN"/>
        </a:p>
      </dgm:t>
    </dgm:pt>
    <dgm:pt modelId="{34DF80CC-03F0-4E05-8EC0-918219E0ECF9}" type="pres">
      <dgm:prSet presAssocID="{C81C11B8-883F-4CE8-9061-5CF32290516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CBC9097-1523-4C41-BAEA-CCAD8F55789A}" type="pres">
      <dgm:prSet presAssocID="{82F137F6-3C89-4C0D-B251-11CD7A79F871}" presName="Accent3" presStyleCnt="0"/>
      <dgm:spPr/>
    </dgm:pt>
    <dgm:pt modelId="{D6A0B29C-B0AB-49DC-A55C-9C0C151B9D8D}" type="pres">
      <dgm:prSet presAssocID="{82F137F6-3C89-4C0D-B251-11CD7A79F871}" presName="Accent" presStyleLbl="node1" presStyleIdx="0" presStyleCnt="3"/>
      <dgm:spPr/>
    </dgm:pt>
    <dgm:pt modelId="{E4C9CA47-E63E-472C-AC79-84EE4A9A9EDB}" type="pres">
      <dgm:prSet presAssocID="{82F137F6-3C89-4C0D-B251-11CD7A79F871}" presName="ParentBackground3" presStyleCnt="0"/>
      <dgm:spPr/>
    </dgm:pt>
    <dgm:pt modelId="{65F8E555-0215-4E50-833C-70C4219245B4}" type="pres">
      <dgm:prSet presAssocID="{82F137F6-3C89-4C0D-B251-11CD7A79F871}" presName="ParentBackground" presStyleLbl="fgAcc1" presStyleIdx="0" presStyleCnt="3"/>
      <dgm:spPr/>
    </dgm:pt>
    <dgm:pt modelId="{793005D3-41EA-4364-BE2F-B57756BD0B14}" type="pres">
      <dgm:prSet presAssocID="{82F137F6-3C89-4C0D-B251-11CD7A79F871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88D19BF-F15A-4745-A743-556AC69262F7}" type="pres">
      <dgm:prSet presAssocID="{535DD0D5-F18B-4C22-8683-81A3DC4EC7D6}" presName="Accent2" presStyleCnt="0"/>
      <dgm:spPr/>
    </dgm:pt>
    <dgm:pt modelId="{A95CE4B5-DC17-4BD2-BD3A-2210F39F80EE}" type="pres">
      <dgm:prSet presAssocID="{535DD0D5-F18B-4C22-8683-81A3DC4EC7D6}" presName="Accent" presStyleLbl="node1" presStyleIdx="1" presStyleCnt="3"/>
      <dgm:spPr/>
    </dgm:pt>
    <dgm:pt modelId="{B21B0B2B-2714-4633-B1E1-6D91D16487B4}" type="pres">
      <dgm:prSet presAssocID="{535DD0D5-F18B-4C22-8683-81A3DC4EC7D6}" presName="ParentBackground2" presStyleCnt="0"/>
      <dgm:spPr/>
    </dgm:pt>
    <dgm:pt modelId="{A499AD1F-0299-40FF-86CC-E9F6CC49B023}" type="pres">
      <dgm:prSet presAssocID="{535DD0D5-F18B-4C22-8683-81A3DC4EC7D6}" presName="ParentBackground" presStyleLbl="fgAcc1" presStyleIdx="1" presStyleCnt="3"/>
      <dgm:spPr/>
    </dgm:pt>
    <dgm:pt modelId="{2BB0BA99-7B33-4E63-BAFB-79CE213AC54D}" type="pres">
      <dgm:prSet presAssocID="{535DD0D5-F18B-4C22-8683-81A3DC4EC7D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3AD524F-CDCA-4610-BE22-C2CEEB79ADEB}" type="pres">
      <dgm:prSet presAssocID="{3AB3A5CB-69C8-4706-BE42-C6B6ED18E3CE}" presName="Accent1" presStyleCnt="0"/>
      <dgm:spPr/>
    </dgm:pt>
    <dgm:pt modelId="{AF389415-9F87-4B4D-98AA-ABCEFDADBC51}" type="pres">
      <dgm:prSet presAssocID="{3AB3A5CB-69C8-4706-BE42-C6B6ED18E3CE}" presName="Accent" presStyleLbl="node1" presStyleIdx="2" presStyleCnt="3"/>
      <dgm:spPr/>
    </dgm:pt>
    <dgm:pt modelId="{6196875A-A3A9-48A2-A0CB-BC6D50216834}" type="pres">
      <dgm:prSet presAssocID="{3AB3A5CB-69C8-4706-BE42-C6B6ED18E3CE}" presName="ParentBackground1" presStyleCnt="0"/>
      <dgm:spPr/>
    </dgm:pt>
    <dgm:pt modelId="{DBB9C3A9-B336-4EF7-A427-608D3B3762F4}" type="pres">
      <dgm:prSet presAssocID="{3AB3A5CB-69C8-4706-BE42-C6B6ED18E3CE}" presName="ParentBackground" presStyleLbl="fgAcc1" presStyleIdx="2" presStyleCnt="3"/>
      <dgm:spPr/>
    </dgm:pt>
    <dgm:pt modelId="{C861B6C2-740F-44F4-A6FC-CFE29B35D28E}" type="pres">
      <dgm:prSet presAssocID="{3AB3A5CB-69C8-4706-BE42-C6B6ED18E3C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A4F6B05-D352-4172-8C3D-6FD459BCE1FA}" srcId="{C81C11B8-883F-4CE8-9061-5CF322905169}" destId="{535DD0D5-F18B-4C22-8683-81A3DC4EC7D6}" srcOrd="1" destOrd="0" parTransId="{851F3CEE-360E-4BB6-B10A-5D253E4760F8}" sibTransId="{AEFCE03E-B1FA-4A06-B2DE-68EFAB25172B}"/>
    <dgm:cxn modelId="{646FE708-051A-4B97-B529-A5FD81C01BC8}" srcId="{C81C11B8-883F-4CE8-9061-5CF322905169}" destId="{3AB3A5CB-69C8-4706-BE42-C6B6ED18E3CE}" srcOrd="0" destOrd="0" parTransId="{C2A6B3A4-B8D6-4F60-BB51-22184EDCC99B}" sibTransId="{7D35A928-4392-469D-B6EE-A0FF618B982D}"/>
    <dgm:cxn modelId="{623A1A14-36D8-4852-8B9F-05DEC6F014D5}" type="presOf" srcId="{3AB3A5CB-69C8-4706-BE42-C6B6ED18E3CE}" destId="{DBB9C3A9-B336-4EF7-A427-608D3B3762F4}" srcOrd="0" destOrd="0" presId="urn:microsoft.com/office/officeart/2011/layout/CircleProcess"/>
    <dgm:cxn modelId="{39790C2C-BBB9-402C-8DF8-388E9B8C3485}" type="presOf" srcId="{535DD0D5-F18B-4C22-8683-81A3DC4EC7D6}" destId="{A499AD1F-0299-40FF-86CC-E9F6CC49B023}" srcOrd="0" destOrd="0" presId="urn:microsoft.com/office/officeart/2011/layout/CircleProcess"/>
    <dgm:cxn modelId="{315DCB35-A643-4313-B14B-78215603FCC0}" type="presOf" srcId="{3AB3A5CB-69C8-4706-BE42-C6B6ED18E3CE}" destId="{C861B6C2-740F-44F4-A6FC-CFE29B35D28E}" srcOrd="1" destOrd="0" presId="urn:microsoft.com/office/officeart/2011/layout/CircleProcess"/>
    <dgm:cxn modelId="{F998247D-C3A1-4066-B848-D40EAC7D049C}" type="presOf" srcId="{82F137F6-3C89-4C0D-B251-11CD7A79F871}" destId="{65F8E555-0215-4E50-833C-70C4219245B4}" srcOrd="0" destOrd="0" presId="urn:microsoft.com/office/officeart/2011/layout/CircleProcess"/>
    <dgm:cxn modelId="{CA80C2BD-EB95-4165-AB63-B3A394F433D9}" srcId="{C81C11B8-883F-4CE8-9061-5CF322905169}" destId="{82F137F6-3C89-4C0D-B251-11CD7A79F871}" srcOrd="2" destOrd="0" parTransId="{DF7E32F9-3702-4083-B307-69180AEA08E7}" sibTransId="{5F53D34C-D377-411F-BAB3-8B4549D3D4EF}"/>
    <dgm:cxn modelId="{5583B2BF-ABFB-45C8-9879-B52DB32F9208}" type="presOf" srcId="{535DD0D5-F18B-4C22-8683-81A3DC4EC7D6}" destId="{2BB0BA99-7B33-4E63-BAFB-79CE213AC54D}" srcOrd="1" destOrd="0" presId="urn:microsoft.com/office/officeart/2011/layout/CircleProcess"/>
    <dgm:cxn modelId="{090B15E7-FF69-47FC-AC9E-26AA75F00808}" type="presOf" srcId="{C81C11B8-883F-4CE8-9061-5CF322905169}" destId="{34DF80CC-03F0-4E05-8EC0-918219E0ECF9}" srcOrd="0" destOrd="0" presId="urn:microsoft.com/office/officeart/2011/layout/CircleProcess"/>
    <dgm:cxn modelId="{D1FC98F4-F768-47EE-8216-E71C5A7345CB}" type="presOf" srcId="{82F137F6-3C89-4C0D-B251-11CD7A79F871}" destId="{793005D3-41EA-4364-BE2F-B57756BD0B14}" srcOrd="1" destOrd="0" presId="urn:microsoft.com/office/officeart/2011/layout/CircleProcess"/>
    <dgm:cxn modelId="{B4B699EC-AEF0-44A4-9092-26DE44805F84}" type="presParOf" srcId="{34DF80CC-03F0-4E05-8EC0-918219E0ECF9}" destId="{2CBC9097-1523-4C41-BAEA-CCAD8F55789A}" srcOrd="0" destOrd="0" presId="urn:microsoft.com/office/officeart/2011/layout/CircleProcess"/>
    <dgm:cxn modelId="{E7C58ADD-D09E-4032-819F-A89337F658F6}" type="presParOf" srcId="{2CBC9097-1523-4C41-BAEA-CCAD8F55789A}" destId="{D6A0B29C-B0AB-49DC-A55C-9C0C151B9D8D}" srcOrd="0" destOrd="0" presId="urn:microsoft.com/office/officeart/2011/layout/CircleProcess"/>
    <dgm:cxn modelId="{0E844601-EB1C-4E5E-A0ED-4EE4638A6273}" type="presParOf" srcId="{34DF80CC-03F0-4E05-8EC0-918219E0ECF9}" destId="{E4C9CA47-E63E-472C-AC79-84EE4A9A9EDB}" srcOrd="1" destOrd="0" presId="urn:microsoft.com/office/officeart/2011/layout/CircleProcess"/>
    <dgm:cxn modelId="{D2E06F9F-4546-48AD-82BB-B022F6820A8B}" type="presParOf" srcId="{E4C9CA47-E63E-472C-AC79-84EE4A9A9EDB}" destId="{65F8E555-0215-4E50-833C-70C4219245B4}" srcOrd="0" destOrd="0" presId="urn:microsoft.com/office/officeart/2011/layout/CircleProcess"/>
    <dgm:cxn modelId="{7EBA97BB-4AE8-4C13-96C5-6FB9BBB950D6}" type="presParOf" srcId="{34DF80CC-03F0-4E05-8EC0-918219E0ECF9}" destId="{793005D3-41EA-4364-BE2F-B57756BD0B14}" srcOrd="2" destOrd="0" presId="urn:microsoft.com/office/officeart/2011/layout/CircleProcess"/>
    <dgm:cxn modelId="{0ADB8561-9006-415A-A399-ED46B5B7C30B}" type="presParOf" srcId="{34DF80CC-03F0-4E05-8EC0-918219E0ECF9}" destId="{E88D19BF-F15A-4745-A743-556AC69262F7}" srcOrd="3" destOrd="0" presId="urn:microsoft.com/office/officeart/2011/layout/CircleProcess"/>
    <dgm:cxn modelId="{E9C98093-69E4-4B8E-9900-126E057154C6}" type="presParOf" srcId="{E88D19BF-F15A-4745-A743-556AC69262F7}" destId="{A95CE4B5-DC17-4BD2-BD3A-2210F39F80EE}" srcOrd="0" destOrd="0" presId="urn:microsoft.com/office/officeart/2011/layout/CircleProcess"/>
    <dgm:cxn modelId="{A5BB52FE-7A2C-4D31-AA72-D8DB9593B2F6}" type="presParOf" srcId="{34DF80CC-03F0-4E05-8EC0-918219E0ECF9}" destId="{B21B0B2B-2714-4633-B1E1-6D91D16487B4}" srcOrd="4" destOrd="0" presId="urn:microsoft.com/office/officeart/2011/layout/CircleProcess"/>
    <dgm:cxn modelId="{67472342-9AE3-4F8B-A84D-58323554C014}" type="presParOf" srcId="{B21B0B2B-2714-4633-B1E1-6D91D16487B4}" destId="{A499AD1F-0299-40FF-86CC-E9F6CC49B023}" srcOrd="0" destOrd="0" presId="urn:microsoft.com/office/officeart/2011/layout/CircleProcess"/>
    <dgm:cxn modelId="{F1DA5D99-E583-4048-B24C-D95EE9D18794}" type="presParOf" srcId="{34DF80CC-03F0-4E05-8EC0-918219E0ECF9}" destId="{2BB0BA99-7B33-4E63-BAFB-79CE213AC54D}" srcOrd="5" destOrd="0" presId="urn:microsoft.com/office/officeart/2011/layout/CircleProcess"/>
    <dgm:cxn modelId="{B52A2C14-457E-49C8-BD44-C4FB6F0966FF}" type="presParOf" srcId="{34DF80CC-03F0-4E05-8EC0-918219E0ECF9}" destId="{D3AD524F-CDCA-4610-BE22-C2CEEB79ADEB}" srcOrd="6" destOrd="0" presId="urn:microsoft.com/office/officeart/2011/layout/CircleProcess"/>
    <dgm:cxn modelId="{DEF3BDDB-6BB4-412E-8EF0-9FE31369BC88}" type="presParOf" srcId="{D3AD524F-CDCA-4610-BE22-C2CEEB79ADEB}" destId="{AF389415-9F87-4B4D-98AA-ABCEFDADBC51}" srcOrd="0" destOrd="0" presId="urn:microsoft.com/office/officeart/2011/layout/CircleProcess"/>
    <dgm:cxn modelId="{CD7F5BE1-8B8B-4CCA-BE3F-F971CD5D46CA}" type="presParOf" srcId="{34DF80CC-03F0-4E05-8EC0-918219E0ECF9}" destId="{6196875A-A3A9-48A2-A0CB-BC6D50216834}" srcOrd="7" destOrd="0" presId="urn:microsoft.com/office/officeart/2011/layout/CircleProcess"/>
    <dgm:cxn modelId="{5848B42C-8CF4-4CF9-A835-D91A140D1CC5}" type="presParOf" srcId="{6196875A-A3A9-48A2-A0CB-BC6D50216834}" destId="{DBB9C3A9-B336-4EF7-A427-608D3B3762F4}" srcOrd="0" destOrd="0" presId="urn:microsoft.com/office/officeart/2011/layout/CircleProcess"/>
    <dgm:cxn modelId="{99A20E2F-AD72-487B-B8AC-296CD30F2B54}" type="presParOf" srcId="{34DF80CC-03F0-4E05-8EC0-918219E0ECF9}" destId="{C861B6C2-740F-44F4-A6FC-CFE29B35D28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3DE6FF-CEAA-4D31-932A-4BCA21F40E5E}" type="doc">
      <dgm:prSet loTypeId="urn:microsoft.com/office/officeart/2008/layout/AscendingPictureAccentProcess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72C799-A733-4D92-AAE1-78B13660DE2D}">
      <dgm:prSet phldrT="[Text]" custT="1"/>
      <dgm:spPr/>
      <dgm:t>
        <a:bodyPr/>
        <a:lstStyle/>
        <a:p>
          <a:r>
            <a:rPr lang="en-US" sz="1600" dirty="0"/>
            <a:t>North Indian cuisine dominates multiple cities.</a:t>
          </a:r>
          <a:endParaRPr lang="en-IN" sz="1600" dirty="0"/>
        </a:p>
      </dgm:t>
    </dgm:pt>
    <dgm:pt modelId="{6E5DDD7A-9F34-471F-AF68-33A9A40FE656}" type="parTrans" cxnId="{AAC79F76-DAE6-4E81-B6E4-72F6548C0531}">
      <dgm:prSet/>
      <dgm:spPr/>
      <dgm:t>
        <a:bodyPr/>
        <a:lstStyle/>
        <a:p>
          <a:endParaRPr lang="en-IN"/>
        </a:p>
      </dgm:t>
    </dgm:pt>
    <dgm:pt modelId="{1864FB4B-BB90-48A7-809D-70E8FAC0B938}" type="sibTrans" cxnId="{AAC79F76-DAE6-4E81-B6E4-72F6548C0531}">
      <dgm:prSet/>
      <dgm:spPr/>
      <dgm:t>
        <a:bodyPr/>
        <a:lstStyle/>
        <a:p>
          <a:endParaRPr lang="en-IN"/>
        </a:p>
      </dgm:t>
    </dgm:pt>
    <dgm:pt modelId="{2C8EB6A2-FCD7-45E3-A565-F1DF5EDAC366}">
      <dgm:prSet phldrT="[Text]" custT="1"/>
      <dgm:spPr/>
      <dgm:t>
        <a:bodyPr/>
        <a:lstStyle/>
        <a:p>
          <a:r>
            <a:rPr lang="en-US" sz="1600" dirty="0"/>
            <a:t>Especially New Delhi, Noida, and Gurgaon, with 4297 total restaurants</a:t>
          </a:r>
          <a:r>
            <a:rPr lang="en-US" sz="1050" dirty="0"/>
            <a:t>.</a:t>
          </a:r>
          <a:endParaRPr lang="en-IN" sz="1050" dirty="0"/>
        </a:p>
      </dgm:t>
    </dgm:pt>
    <dgm:pt modelId="{DA37A9FA-F92D-4375-92B4-5B1608BD6381}" type="parTrans" cxnId="{1CEDF02A-682E-427B-8615-91B2580A7BC8}">
      <dgm:prSet/>
      <dgm:spPr/>
      <dgm:t>
        <a:bodyPr/>
        <a:lstStyle/>
        <a:p>
          <a:endParaRPr lang="en-IN"/>
        </a:p>
      </dgm:t>
    </dgm:pt>
    <dgm:pt modelId="{BF61674E-D3D5-44DF-9F7D-DDCF002F6432}" type="sibTrans" cxnId="{1CEDF02A-682E-427B-8615-91B2580A7BC8}">
      <dgm:prSet/>
      <dgm:spPr/>
      <dgm:t>
        <a:bodyPr/>
        <a:lstStyle/>
        <a:p>
          <a:endParaRPr lang="en-IN"/>
        </a:p>
      </dgm:t>
    </dgm:pt>
    <dgm:pt modelId="{AEB609D5-A71D-4562-93B0-AF76F1BFA42C}" type="pres">
      <dgm:prSet presAssocID="{B53DE6FF-CEAA-4D31-932A-4BCA21F40E5E}" presName="Name0" presStyleCnt="0">
        <dgm:presLayoutVars>
          <dgm:chMax val="7"/>
          <dgm:chPref val="7"/>
          <dgm:dir/>
        </dgm:presLayoutVars>
      </dgm:prSet>
      <dgm:spPr/>
    </dgm:pt>
    <dgm:pt modelId="{CF52124B-5786-4CF8-848F-2CA69AF1EC01}" type="pres">
      <dgm:prSet presAssocID="{B53DE6FF-CEAA-4D31-932A-4BCA21F40E5E}" presName="dot1" presStyleLbl="alignNode1" presStyleIdx="0" presStyleCnt="10"/>
      <dgm:spPr/>
    </dgm:pt>
    <dgm:pt modelId="{7267C004-ACCC-415E-A139-AAB158AC6264}" type="pres">
      <dgm:prSet presAssocID="{B53DE6FF-CEAA-4D31-932A-4BCA21F40E5E}" presName="dot2" presStyleLbl="alignNode1" presStyleIdx="1" presStyleCnt="10" custFlipVert="1" custScaleX="153571" custScaleY="1078437" custLinFactY="-156076" custLinFactNeighborX="36835" custLinFactNeighborY="-200000"/>
      <dgm:spPr/>
    </dgm:pt>
    <dgm:pt modelId="{EF620E7F-B98E-4D1E-913F-DFAE9E0026AC}" type="pres">
      <dgm:prSet presAssocID="{B53DE6FF-CEAA-4D31-932A-4BCA21F40E5E}" presName="dot3" presStyleLbl="alignNode1" presStyleIdx="2" presStyleCnt="10"/>
      <dgm:spPr/>
    </dgm:pt>
    <dgm:pt modelId="{BACD8F4C-C0A7-4227-8F3B-FEE352BCE32D}" type="pres">
      <dgm:prSet presAssocID="{B53DE6FF-CEAA-4D31-932A-4BCA21F40E5E}" presName="dotArrow1" presStyleLbl="alignNode1" presStyleIdx="3" presStyleCnt="10"/>
      <dgm:spPr/>
    </dgm:pt>
    <dgm:pt modelId="{2DEB1D54-F9AE-4DA4-93F7-C4AF3A04571B}" type="pres">
      <dgm:prSet presAssocID="{B53DE6FF-CEAA-4D31-932A-4BCA21F40E5E}" presName="dotArrow2" presStyleLbl="alignNode1" presStyleIdx="4" presStyleCnt="10"/>
      <dgm:spPr/>
    </dgm:pt>
    <dgm:pt modelId="{22D2F23E-78DF-489F-A1EC-C35EC9D8F756}" type="pres">
      <dgm:prSet presAssocID="{B53DE6FF-CEAA-4D31-932A-4BCA21F40E5E}" presName="dotArrow3" presStyleLbl="alignNode1" presStyleIdx="5" presStyleCnt="10" custFlipVert="1" custScaleX="57387" custScaleY="179711" custLinFactY="-300000" custLinFactNeighborX="-61392" custLinFactNeighborY="-350760"/>
      <dgm:spPr/>
    </dgm:pt>
    <dgm:pt modelId="{6C2FE9D2-3032-43B9-AAE7-357C6361B849}" type="pres">
      <dgm:prSet presAssocID="{B53DE6FF-CEAA-4D31-932A-4BCA21F40E5E}" presName="dotArrow4" presStyleLbl="alignNode1" presStyleIdx="6" presStyleCnt="10"/>
      <dgm:spPr/>
    </dgm:pt>
    <dgm:pt modelId="{865D7C0B-5A71-4401-8F3B-26425707858F}" type="pres">
      <dgm:prSet presAssocID="{B53DE6FF-CEAA-4D31-932A-4BCA21F40E5E}" presName="dotArrow5" presStyleLbl="alignNode1" presStyleIdx="7" presStyleCnt="10"/>
      <dgm:spPr/>
    </dgm:pt>
    <dgm:pt modelId="{0E121681-13D6-48E7-BB9E-8B24FA9384A0}" type="pres">
      <dgm:prSet presAssocID="{B53DE6FF-CEAA-4D31-932A-4BCA21F40E5E}" presName="dotArrow6" presStyleLbl="alignNode1" presStyleIdx="8" presStyleCnt="10" custLinFactY="-500000" custLinFactNeighborX="-61392" custLinFactNeighborY="-599775"/>
      <dgm:spPr/>
    </dgm:pt>
    <dgm:pt modelId="{A1A92996-3944-4168-943F-EE7FAB5A80EB}" type="pres">
      <dgm:prSet presAssocID="{B53DE6FF-CEAA-4D31-932A-4BCA21F40E5E}" presName="dotArrow7" presStyleLbl="alignNode1" presStyleIdx="9" presStyleCnt="10"/>
      <dgm:spPr/>
    </dgm:pt>
    <dgm:pt modelId="{35361F5D-C8AC-42AF-9ECE-94DD52A550ED}" type="pres">
      <dgm:prSet presAssocID="{ED72C799-A733-4D92-AAE1-78B13660DE2D}" presName="parTx1" presStyleLbl="node1" presStyleIdx="0" presStyleCnt="2" custScaleX="122136" custScaleY="447941" custLinFactY="-100000" custLinFactNeighborX="50154" custLinFactNeighborY="-123390"/>
      <dgm:spPr/>
    </dgm:pt>
    <dgm:pt modelId="{8066D8C8-C3F1-42ED-9128-C1CD74AFDBC9}" type="pres">
      <dgm:prSet presAssocID="{1864FB4B-BB90-48A7-809D-70E8FAC0B938}" presName="picture1" presStyleCnt="0"/>
      <dgm:spPr/>
    </dgm:pt>
    <dgm:pt modelId="{7062C7A1-D387-4C15-B697-EBB8803D2034}" type="pres">
      <dgm:prSet presAssocID="{1864FB4B-BB90-48A7-809D-70E8FAC0B938}" presName="imageRepeatNode" presStyleLbl="fgImgPlace1" presStyleIdx="0" presStyleCnt="2" custLinFactNeighborX="-18418" custLinFactNeighborY="-33154"/>
      <dgm:spPr/>
    </dgm:pt>
    <dgm:pt modelId="{15980728-AC89-45E8-A636-2D67387943B1}" type="pres">
      <dgm:prSet presAssocID="{2C8EB6A2-FCD7-45E3-A565-F1DF5EDAC366}" presName="parTx2" presStyleLbl="node1" presStyleIdx="1" presStyleCnt="2" custScaleX="127551" custScaleY="321576" custLinFactY="173534" custLinFactNeighborX="-44917" custLinFactNeighborY="200000"/>
      <dgm:spPr/>
    </dgm:pt>
    <dgm:pt modelId="{B0D9C1B5-BBEF-4D5F-B4B3-335F53A9AC15}" type="pres">
      <dgm:prSet presAssocID="{BF61674E-D3D5-44DF-9F7D-DDCF002F6432}" presName="picture2" presStyleCnt="0"/>
      <dgm:spPr/>
    </dgm:pt>
    <dgm:pt modelId="{B909F298-D851-44BE-A8E4-07D81C770D74}" type="pres">
      <dgm:prSet presAssocID="{BF61674E-D3D5-44DF-9F7D-DDCF002F6432}" presName="imageRepeatNode" presStyleLbl="fgImgPlace1" presStyleIdx="1" presStyleCnt="2" custLinFactNeighborX="-24939" custLinFactNeighborY="-76007"/>
      <dgm:spPr/>
    </dgm:pt>
  </dgm:ptLst>
  <dgm:cxnLst>
    <dgm:cxn modelId="{F2BD5D21-C5A5-425E-BD2D-005C40922E6D}" type="presOf" srcId="{2C8EB6A2-FCD7-45E3-A565-F1DF5EDAC366}" destId="{15980728-AC89-45E8-A636-2D67387943B1}" srcOrd="0" destOrd="0" presId="urn:microsoft.com/office/officeart/2008/layout/AscendingPictureAccentProcess"/>
    <dgm:cxn modelId="{1CEDF02A-682E-427B-8615-91B2580A7BC8}" srcId="{B53DE6FF-CEAA-4D31-932A-4BCA21F40E5E}" destId="{2C8EB6A2-FCD7-45E3-A565-F1DF5EDAC366}" srcOrd="1" destOrd="0" parTransId="{DA37A9FA-F92D-4375-92B4-5B1608BD6381}" sibTransId="{BF61674E-D3D5-44DF-9F7D-DDCF002F6432}"/>
    <dgm:cxn modelId="{D648396D-4A6B-4784-AF59-F17231D67B92}" type="presOf" srcId="{ED72C799-A733-4D92-AAE1-78B13660DE2D}" destId="{35361F5D-C8AC-42AF-9ECE-94DD52A550ED}" srcOrd="0" destOrd="0" presId="urn:microsoft.com/office/officeart/2008/layout/AscendingPictureAccentProcess"/>
    <dgm:cxn modelId="{AAC79F76-DAE6-4E81-B6E4-72F6548C0531}" srcId="{B53DE6FF-CEAA-4D31-932A-4BCA21F40E5E}" destId="{ED72C799-A733-4D92-AAE1-78B13660DE2D}" srcOrd="0" destOrd="0" parTransId="{6E5DDD7A-9F34-471F-AF68-33A9A40FE656}" sibTransId="{1864FB4B-BB90-48A7-809D-70E8FAC0B938}"/>
    <dgm:cxn modelId="{E20C9A96-C092-4C38-B99B-056B590974D8}" type="presOf" srcId="{B53DE6FF-CEAA-4D31-932A-4BCA21F40E5E}" destId="{AEB609D5-A71D-4562-93B0-AF76F1BFA42C}" srcOrd="0" destOrd="0" presId="urn:microsoft.com/office/officeart/2008/layout/AscendingPictureAccentProcess"/>
    <dgm:cxn modelId="{3E9292D1-6C54-481D-AC42-19F005C61426}" type="presOf" srcId="{BF61674E-D3D5-44DF-9F7D-DDCF002F6432}" destId="{B909F298-D851-44BE-A8E4-07D81C770D74}" srcOrd="0" destOrd="0" presId="urn:microsoft.com/office/officeart/2008/layout/AscendingPictureAccentProcess"/>
    <dgm:cxn modelId="{83AD7BDF-D3A4-49A9-90B3-EAA7516EC6EB}" type="presOf" srcId="{1864FB4B-BB90-48A7-809D-70E8FAC0B938}" destId="{7062C7A1-D387-4C15-B697-EBB8803D2034}" srcOrd="0" destOrd="0" presId="urn:microsoft.com/office/officeart/2008/layout/AscendingPictureAccentProcess"/>
    <dgm:cxn modelId="{D1B5F6B4-3263-48D2-8959-86D6C0D084C7}" type="presParOf" srcId="{AEB609D5-A71D-4562-93B0-AF76F1BFA42C}" destId="{CF52124B-5786-4CF8-848F-2CA69AF1EC01}" srcOrd="0" destOrd="0" presId="urn:microsoft.com/office/officeart/2008/layout/AscendingPictureAccentProcess"/>
    <dgm:cxn modelId="{C3A75EC4-2548-41EC-81A1-EF0755C66D6F}" type="presParOf" srcId="{AEB609D5-A71D-4562-93B0-AF76F1BFA42C}" destId="{7267C004-ACCC-415E-A139-AAB158AC6264}" srcOrd="1" destOrd="0" presId="urn:microsoft.com/office/officeart/2008/layout/AscendingPictureAccentProcess"/>
    <dgm:cxn modelId="{248F87D8-F245-4199-BC20-A7E17C6EBA83}" type="presParOf" srcId="{AEB609D5-A71D-4562-93B0-AF76F1BFA42C}" destId="{EF620E7F-B98E-4D1E-913F-DFAE9E0026AC}" srcOrd="2" destOrd="0" presId="urn:microsoft.com/office/officeart/2008/layout/AscendingPictureAccentProcess"/>
    <dgm:cxn modelId="{FB44553C-AB6D-407F-9FB9-60BB0C74ECDC}" type="presParOf" srcId="{AEB609D5-A71D-4562-93B0-AF76F1BFA42C}" destId="{BACD8F4C-C0A7-4227-8F3B-FEE352BCE32D}" srcOrd="3" destOrd="0" presId="urn:microsoft.com/office/officeart/2008/layout/AscendingPictureAccentProcess"/>
    <dgm:cxn modelId="{DCF5D15B-D00B-4AE7-B1C3-F76C671AA684}" type="presParOf" srcId="{AEB609D5-A71D-4562-93B0-AF76F1BFA42C}" destId="{2DEB1D54-F9AE-4DA4-93F7-C4AF3A04571B}" srcOrd="4" destOrd="0" presId="urn:microsoft.com/office/officeart/2008/layout/AscendingPictureAccentProcess"/>
    <dgm:cxn modelId="{C1E8C504-A31B-42FF-AE93-2F7E01858F2D}" type="presParOf" srcId="{AEB609D5-A71D-4562-93B0-AF76F1BFA42C}" destId="{22D2F23E-78DF-489F-A1EC-C35EC9D8F756}" srcOrd="5" destOrd="0" presId="urn:microsoft.com/office/officeart/2008/layout/AscendingPictureAccentProcess"/>
    <dgm:cxn modelId="{A9A4D322-2FAC-42CB-921D-3C2341EDD20C}" type="presParOf" srcId="{AEB609D5-A71D-4562-93B0-AF76F1BFA42C}" destId="{6C2FE9D2-3032-43B9-AAE7-357C6361B849}" srcOrd="6" destOrd="0" presId="urn:microsoft.com/office/officeart/2008/layout/AscendingPictureAccentProcess"/>
    <dgm:cxn modelId="{67528D81-053E-4E68-A192-86B63F9F3748}" type="presParOf" srcId="{AEB609D5-A71D-4562-93B0-AF76F1BFA42C}" destId="{865D7C0B-5A71-4401-8F3B-26425707858F}" srcOrd="7" destOrd="0" presId="urn:microsoft.com/office/officeart/2008/layout/AscendingPictureAccentProcess"/>
    <dgm:cxn modelId="{B88BEB7F-D616-4372-826E-FBDEA01B2CF6}" type="presParOf" srcId="{AEB609D5-A71D-4562-93B0-AF76F1BFA42C}" destId="{0E121681-13D6-48E7-BB9E-8B24FA9384A0}" srcOrd="8" destOrd="0" presId="urn:microsoft.com/office/officeart/2008/layout/AscendingPictureAccentProcess"/>
    <dgm:cxn modelId="{74766093-13B2-4512-B0CD-24FD0C294342}" type="presParOf" srcId="{AEB609D5-A71D-4562-93B0-AF76F1BFA42C}" destId="{A1A92996-3944-4168-943F-EE7FAB5A80EB}" srcOrd="9" destOrd="0" presId="urn:microsoft.com/office/officeart/2008/layout/AscendingPictureAccentProcess"/>
    <dgm:cxn modelId="{18928A2A-EAB6-4DD8-A31B-CA6D95432333}" type="presParOf" srcId="{AEB609D5-A71D-4562-93B0-AF76F1BFA42C}" destId="{35361F5D-C8AC-42AF-9ECE-94DD52A550ED}" srcOrd="10" destOrd="0" presId="urn:microsoft.com/office/officeart/2008/layout/AscendingPictureAccentProcess"/>
    <dgm:cxn modelId="{F1E6DD79-6958-426D-86A6-7E946AF3493A}" type="presParOf" srcId="{AEB609D5-A71D-4562-93B0-AF76F1BFA42C}" destId="{8066D8C8-C3F1-42ED-9128-C1CD74AFDBC9}" srcOrd="11" destOrd="0" presId="urn:microsoft.com/office/officeart/2008/layout/AscendingPictureAccentProcess"/>
    <dgm:cxn modelId="{D6CCC4E9-45E8-4577-B47C-4D5F4ADB8BD1}" type="presParOf" srcId="{8066D8C8-C3F1-42ED-9128-C1CD74AFDBC9}" destId="{7062C7A1-D387-4C15-B697-EBB8803D2034}" srcOrd="0" destOrd="0" presId="urn:microsoft.com/office/officeart/2008/layout/AscendingPictureAccentProcess"/>
    <dgm:cxn modelId="{2C33E782-774E-493A-8A11-B6E85A6D6E50}" type="presParOf" srcId="{AEB609D5-A71D-4562-93B0-AF76F1BFA42C}" destId="{15980728-AC89-45E8-A636-2D67387943B1}" srcOrd="12" destOrd="0" presId="urn:microsoft.com/office/officeart/2008/layout/AscendingPictureAccentProcess"/>
    <dgm:cxn modelId="{7FD9F22A-DA43-4373-8D1D-15FB0BC3A0B0}" type="presParOf" srcId="{AEB609D5-A71D-4562-93B0-AF76F1BFA42C}" destId="{B0D9C1B5-BBEF-4D5F-B4B3-335F53A9AC15}" srcOrd="13" destOrd="0" presId="urn:microsoft.com/office/officeart/2008/layout/AscendingPictureAccentProcess"/>
    <dgm:cxn modelId="{813CF1D9-FBEA-4199-8BB3-AA4F4C03C68A}" type="presParOf" srcId="{B0D9C1B5-BBEF-4D5F-B4B3-335F53A9AC15}" destId="{B909F298-D851-44BE-A8E4-07D81C770D74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9118EE-4CC2-4509-A83E-D0C32597131B}" type="doc">
      <dgm:prSet loTypeId="urn:microsoft.com/office/officeart/2008/layout/AlternatingHexagons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3FE34B8-F10A-466E-A49E-00C3CDEF928C}">
      <dgm:prSet phldrT="[Text]"/>
      <dgm:spPr/>
      <dgm:t>
        <a:bodyPr/>
        <a:lstStyle/>
        <a:p>
          <a:r>
            <a:rPr lang="en-US" dirty="0"/>
            <a:t>New Delhi</a:t>
          </a:r>
          <a:endParaRPr lang="en-IN" dirty="0"/>
        </a:p>
      </dgm:t>
    </dgm:pt>
    <dgm:pt modelId="{228E0DF0-8F94-4B1C-85C8-B5B90CEFB8FC}" type="parTrans" cxnId="{93484DAF-0EA2-43FB-ACB0-9AEC6A62A849}">
      <dgm:prSet/>
      <dgm:spPr/>
      <dgm:t>
        <a:bodyPr/>
        <a:lstStyle/>
        <a:p>
          <a:endParaRPr lang="en-IN"/>
        </a:p>
      </dgm:t>
    </dgm:pt>
    <dgm:pt modelId="{C6775867-A524-4E2A-9E65-E95104A13070}" type="sibTrans" cxnId="{93484DAF-0EA2-43FB-ACB0-9AEC6A62A849}">
      <dgm:prSet/>
      <dgm:spPr/>
      <dgm:t>
        <a:bodyPr/>
        <a:lstStyle/>
        <a:p>
          <a:endParaRPr lang="en-IN"/>
        </a:p>
      </dgm:t>
    </dgm:pt>
    <dgm:pt modelId="{E5D0AAB1-DDEE-4F3D-AD15-084FFA8CC758}" type="pres">
      <dgm:prSet presAssocID="{E49118EE-4CC2-4509-A83E-D0C32597131B}" presName="Name0" presStyleCnt="0">
        <dgm:presLayoutVars>
          <dgm:chMax/>
          <dgm:chPref/>
          <dgm:dir/>
          <dgm:animLvl val="lvl"/>
        </dgm:presLayoutVars>
      </dgm:prSet>
      <dgm:spPr/>
    </dgm:pt>
    <dgm:pt modelId="{28BBD959-7B46-4D60-BDA8-2343CEC3C53D}" type="pres">
      <dgm:prSet presAssocID="{53FE34B8-F10A-466E-A49E-00C3CDEF928C}" presName="composite" presStyleCnt="0"/>
      <dgm:spPr/>
    </dgm:pt>
    <dgm:pt modelId="{2C0F4741-9737-408C-9DCB-47CBEF6D650A}" type="pres">
      <dgm:prSet presAssocID="{53FE34B8-F10A-466E-A49E-00C3CDEF928C}" presName="Parent1" presStyleLbl="node1" presStyleIdx="0" presStyleCnt="2" custLinFactX="27806" custLinFactNeighborX="100000" custLinFactNeighborY="-82201">
        <dgm:presLayoutVars>
          <dgm:chMax val="1"/>
          <dgm:chPref val="1"/>
          <dgm:bulletEnabled val="1"/>
        </dgm:presLayoutVars>
      </dgm:prSet>
      <dgm:spPr/>
    </dgm:pt>
    <dgm:pt modelId="{D7670265-1E8E-4F79-AE6E-88C2E63B147A}" type="pres">
      <dgm:prSet presAssocID="{53FE34B8-F10A-466E-A49E-00C3CDEF928C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B8021B62-0CCE-4411-AC34-168FD933131F}" type="pres">
      <dgm:prSet presAssocID="{53FE34B8-F10A-466E-A49E-00C3CDEF928C}" presName="BalanceSpacing" presStyleCnt="0"/>
      <dgm:spPr/>
    </dgm:pt>
    <dgm:pt modelId="{BD396B41-9CEB-4BAD-9334-5265BE782794}" type="pres">
      <dgm:prSet presAssocID="{53FE34B8-F10A-466E-A49E-00C3CDEF928C}" presName="BalanceSpacing1" presStyleCnt="0"/>
      <dgm:spPr/>
    </dgm:pt>
    <dgm:pt modelId="{4701684F-F189-41CE-A15E-99AE96925440}" type="pres">
      <dgm:prSet presAssocID="{C6775867-A524-4E2A-9E65-E95104A13070}" presName="Accent1Text" presStyleLbl="node1" presStyleIdx="1" presStyleCnt="2" custLinFactX="100000" custLinFactNeighborX="137308" custLinFactNeighborY="0"/>
      <dgm:spPr/>
    </dgm:pt>
  </dgm:ptLst>
  <dgm:cxnLst>
    <dgm:cxn modelId="{93484DAF-0EA2-43FB-ACB0-9AEC6A62A849}" srcId="{E49118EE-4CC2-4509-A83E-D0C32597131B}" destId="{53FE34B8-F10A-466E-A49E-00C3CDEF928C}" srcOrd="0" destOrd="0" parTransId="{228E0DF0-8F94-4B1C-85C8-B5B90CEFB8FC}" sibTransId="{C6775867-A524-4E2A-9E65-E95104A13070}"/>
    <dgm:cxn modelId="{D24636BB-EB54-440E-B6E9-03F1E895ED0B}" type="presOf" srcId="{53FE34B8-F10A-466E-A49E-00C3CDEF928C}" destId="{2C0F4741-9737-408C-9DCB-47CBEF6D650A}" srcOrd="0" destOrd="0" presId="urn:microsoft.com/office/officeart/2008/layout/AlternatingHexagons"/>
    <dgm:cxn modelId="{BE5C10DB-4780-4F19-98B0-4E1CD091912D}" type="presOf" srcId="{C6775867-A524-4E2A-9E65-E95104A13070}" destId="{4701684F-F189-41CE-A15E-99AE96925440}" srcOrd="0" destOrd="0" presId="urn:microsoft.com/office/officeart/2008/layout/AlternatingHexagons"/>
    <dgm:cxn modelId="{6B8AA8F3-5E54-4EA1-B7D6-82E9A9C55913}" type="presOf" srcId="{E49118EE-4CC2-4509-A83E-D0C32597131B}" destId="{E5D0AAB1-DDEE-4F3D-AD15-084FFA8CC758}" srcOrd="0" destOrd="0" presId="urn:microsoft.com/office/officeart/2008/layout/AlternatingHexagons"/>
    <dgm:cxn modelId="{45A90E42-7F6F-4105-82C7-E1CE43B3A425}" type="presParOf" srcId="{E5D0AAB1-DDEE-4F3D-AD15-084FFA8CC758}" destId="{28BBD959-7B46-4D60-BDA8-2343CEC3C53D}" srcOrd="0" destOrd="0" presId="urn:microsoft.com/office/officeart/2008/layout/AlternatingHexagons"/>
    <dgm:cxn modelId="{0D71B386-6B4E-4309-BCAB-C3D1700611D3}" type="presParOf" srcId="{28BBD959-7B46-4D60-BDA8-2343CEC3C53D}" destId="{2C0F4741-9737-408C-9DCB-47CBEF6D650A}" srcOrd="0" destOrd="0" presId="urn:microsoft.com/office/officeart/2008/layout/AlternatingHexagons"/>
    <dgm:cxn modelId="{6B7172DF-DBB8-4804-9E86-5E38A3808F12}" type="presParOf" srcId="{28BBD959-7B46-4D60-BDA8-2343CEC3C53D}" destId="{D7670265-1E8E-4F79-AE6E-88C2E63B147A}" srcOrd="1" destOrd="0" presId="urn:microsoft.com/office/officeart/2008/layout/AlternatingHexagons"/>
    <dgm:cxn modelId="{25A9FF85-6B04-43EA-8166-9E4216CBA1A3}" type="presParOf" srcId="{28BBD959-7B46-4D60-BDA8-2343CEC3C53D}" destId="{B8021B62-0CCE-4411-AC34-168FD933131F}" srcOrd="2" destOrd="0" presId="urn:microsoft.com/office/officeart/2008/layout/AlternatingHexagons"/>
    <dgm:cxn modelId="{CD26EC21-B285-4DC4-95B5-0268C729C58C}" type="presParOf" srcId="{28BBD959-7B46-4D60-BDA8-2343CEC3C53D}" destId="{BD396B41-9CEB-4BAD-9334-5265BE782794}" srcOrd="3" destOrd="0" presId="urn:microsoft.com/office/officeart/2008/layout/AlternatingHexagons"/>
    <dgm:cxn modelId="{612CE913-A2C4-4726-BB4E-E23FC63EAF26}" type="presParOf" srcId="{28BBD959-7B46-4D60-BDA8-2343CEC3C53D}" destId="{4701684F-F189-41CE-A15E-99AE9692544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81E2FC-5E73-47FA-966C-B5C1FEA41263}" type="doc">
      <dgm:prSet loTypeId="urn:microsoft.com/office/officeart/2005/8/layout/arrow4" loCatId="process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AA3C6A6-57D8-4D41-A796-722A0683D1E7}">
      <dgm:prSet phldrT="[Text]"/>
      <dgm:spPr/>
      <dgm:t>
        <a:bodyPr/>
        <a:lstStyle/>
        <a:p>
          <a:r>
            <a:rPr lang="en-US" dirty="0"/>
            <a:t>Table Booking Have more Rating</a:t>
          </a:r>
          <a:endParaRPr lang="en-IN" dirty="0"/>
        </a:p>
      </dgm:t>
    </dgm:pt>
    <dgm:pt modelId="{B601C478-CFB9-40B3-B0B0-D5A577AB4E6F}" type="parTrans" cxnId="{02F7E2A1-26E3-4AB7-A7AE-DBFEBA890041}">
      <dgm:prSet/>
      <dgm:spPr/>
      <dgm:t>
        <a:bodyPr/>
        <a:lstStyle/>
        <a:p>
          <a:endParaRPr lang="en-IN"/>
        </a:p>
      </dgm:t>
    </dgm:pt>
    <dgm:pt modelId="{07FF43E8-C1CB-4812-8EA9-B8F63A754F2D}" type="sibTrans" cxnId="{02F7E2A1-26E3-4AB7-A7AE-DBFEBA890041}">
      <dgm:prSet/>
      <dgm:spPr/>
      <dgm:t>
        <a:bodyPr/>
        <a:lstStyle/>
        <a:p>
          <a:endParaRPr lang="en-IN"/>
        </a:p>
      </dgm:t>
    </dgm:pt>
    <dgm:pt modelId="{C51B6583-151B-4B84-AFD9-37B825740487}">
      <dgm:prSet phldrT="[Text]"/>
      <dgm:spPr/>
      <dgm:t>
        <a:bodyPr/>
        <a:lstStyle/>
        <a:p>
          <a:r>
            <a:rPr lang="en-US" dirty="0"/>
            <a:t>Less Rating for no table Booking</a:t>
          </a:r>
          <a:endParaRPr lang="en-IN" dirty="0"/>
        </a:p>
      </dgm:t>
    </dgm:pt>
    <dgm:pt modelId="{2F06C122-449F-4D9E-98FA-31D3B8DA9F17}" type="parTrans" cxnId="{096B170F-0A7D-4FCE-A9A8-9783DF9C5361}">
      <dgm:prSet/>
      <dgm:spPr/>
      <dgm:t>
        <a:bodyPr/>
        <a:lstStyle/>
        <a:p>
          <a:endParaRPr lang="en-IN"/>
        </a:p>
      </dgm:t>
    </dgm:pt>
    <dgm:pt modelId="{710BF58F-B54F-4B51-B13D-59C618E6F7A9}" type="sibTrans" cxnId="{096B170F-0A7D-4FCE-A9A8-9783DF9C5361}">
      <dgm:prSet/>
      <dgm:spPr/>
      <dgm:t>
        <a:bodyPr/>
        <a:lstStyle/>
        <a:p>
          <a:endParaRPr lang="en-IN"/>
        </a:p>
      </dgm:t>
    </dgm:pt>
    <dgm:pt modelId="{921153E1-AA8E-4FC7-8415-90FC84CDDBF5}" type="pres">
      <dgm:prSet presAssocID="{A781E2FC-5E73-47FA-966C-B5C1FEA41263}" presName="compositeShape" presStyleCnt="0">
        <dgm:presLayoutVars>
          <dgm:chMax val="2"/>
          <dgm:dir/>
          <dgm:resizeHandles val="exact"/>
        </dgm:presLayoutVars>
      </dgm:prSet>
      <dgm:spPr/>
    </dgm:pt>
    <dgm:pt modelId="{974B3E4B-DBDE-4F56-AC3C-F00451B7AC1A}" type="pres">
      <dgm:prSet presAssocID="{6AA3C6A6-57D8-4D41-A796-722A0683D1E7}" presName="upArrow" presStyleLbl="node1" presStyleIdx="0" presStyleCnt="2"/>
      <dgm:spPr/>
    </dgm:pt>
    <dgm:pt modelId="{630FBD87-EA59-4B06-8DB8-22C48A3E43EB}" type="pres">
      <dgm:prSet presAssocID="{6AA3C6A6-57D8-4D41-A796-722A0683D1E7}" presName="upArrowText" presStyleLbl="revTx" presStyleIdx="0" presStyleCnt="2" custScaleX="28023" custScaleY="51363" custLinFactNeighborX="-78708" custLinFactNeighborY="1386">
        <dgm:presLayoutVars>
          <dgm:chMax val="0"/>
          <dgm:bulletEnabled val="1"/>
        </dgm:presLayoutVars>
      </dgm:prSet>
      <dgm:spPr/>
    </dgm:pt>
    <dgm:pt modelId="{32D0AA36-A796-4B65-8E45-0DE47618B387}" type="pres">
      <dgm:prSet presAssocID="{C51B6583-151B-4B84-AFD9-37B825740487}" presName="downArrow" presStyleLbl="node1" presStyleIdx="1" presStyleCnt="2"/>
      <dgm:spPr/>
    </dgm:pt>
    <dgm:pt modelId="{5079D2B7-6A93-4BB2-88C3-AF09F926F5ED}" type="pres">
      <dgm:prSet presAssocID="{C51B6583-151B-4B84-AFD9-37B825740487}" presName="downArrowText" presStyleLbl="revTx" presStyleIdx="1" presStyleCnt="2" custScaleX="31169" custScaleY="73158" custLinFactNeighborX="-79540" custLinFactNeighborY="-16175">
        <dgm:presLayoutVars>
          <dgm:chMax val="0"/>
          <dgm:bulletEnabled val="1"/>
        </dgm:presLayoutVars>
      </dgm:prSet>
      <dgm:spPr/>
    </dgm:pt>
  </dgm:ptLst>
  <dgm:cxnLst>
    <dgm:cxn modelId="{096B170F-0A7D-4FCE-A9A8-9783DF9C5361}" srcId="{A781E2FC-5E73-47FA-966C-B5C1FEA41263}" destId="{C51B6583-151B-4B84-AFD9-37B825740487}" srcOrd="1" destOrd="0" parTransId="{2F06C122-449F-4D9E-98FA-31D3B8DA9F17}" sibTransId="{710BF58F-B54F-4B51-B13D-59C618E6F7A9}"/>
    <dgm:cxn modelId="{99AF763D-3D43-4FEB-9032-4E37076B1394}" type="presOf" srcId="{6AA3C6A6-57D8-4D41-A796-722A0683D1E7}" destId="{630FBD87-EA59-4B06-8DB8-22C48A3E43EB}" srcOrd="0" destOrd="0" presId="urn:microsoft.com/office/officeart/2005/8/layout/arrow4"/>
    <dgm:cxn modelId="{B4675496-2737-46A7-8A2C-F579C523B5D3}" type="presOf" srcId="{A781E2FC-5E73-47FA-966C-B5C1FEA41263}" destId="{921153E1-AA8E-4FC7-8415-90FC84CDDBF5}" srcOrd="0" destOrd="0" presId="urn:microsoft.com/office/officeart/2005/8/layout/arrow4"/>
    <dgm:cxn modelId="{3CC0C19E-569F-4FA6-8783-CB96BAE136C8}" type="presOf" srcId="{C51B6583-151B-4B84-AFD9-37B825740487}" destId="{5079D2B7-6A93-4BB2-88C3-AF09F926F5ED}" srcOrd="0" destOrd="0" presId="urn:microsoft.com/office/officeart/2005/8/layout/arrow4"/>
    <dgm:cxn modelId="{02F7E2A1-26E3-4AB7-A7AE-DBFEBA890041}" srcId="{A781E2FC-5E73-47FA-966C-B5C1FEA41263}" destId="{6AA3C6A6-57D8-4D41-A796-722A0683D1E7}" srcOrd="0" destOrd="0" parTransId="{B601C478-CFB9-40B3-B0B0-D5A577AB4E6F}" sibTransId="{07FF43E8-C1CB-4812-8EA9-B8F63A754F2D}"/>
    <dgm:cxn modelId="{BFE19216-3CB5-494E-89F9-7237453C66B3}" type="presParOf" srcId="{921153E1-AA8E-4FC7-8415-90FC84CDDBF5}" destId="{974B3E4B-DBDE-4F56-AC3C-F00451B7AC1A}" srcOrd="0" destOrd="0" presId="urn:microsoft.com/office/officeart/2005/8/layout/arrow4"/>
    <dgm:cxn modelId="{EE6E455C-D63D-4945-9329-622D8A58398D}" type="presParOf" srcId="{921153E1-AA8E-4FC7-8415-90FC84CDDBF5}" destId="{630FBD87-EA59-4B06-8DB8-22C48A3E43EB}" srcOrd="1" destOrd="0" presId="urn:microsoft.com/office/officeart/2005/8/layout/arrow4"/>
    <dgm:cxn modelId="{A5100B8A-D634-4898-B508-9CE2D378CFBD}" type="presParOf" srcId="{921153E1-AA8E-4FC7-8415-90FC84CDDBF5}" destId="{32D0AA36-A796-4B65-8E45-0DE47618B387}" srcOrd="2" destOrd="0" presId="urn:microsoft.com/office/officeart/2005/8/layout/arrow4"/>
    <dgm:cxn modelId="{4C00E89F-8EF5-40E0-957D-EE284A5BE3B8}" type="presParOf" srcId="{921153E1-AA8E-4FC7-8415-90FC84CDDBF5}" destId="{5079D2B7-6A93-4BB2-88C3-AF09F926F5ED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AA3D43-699E-49F3-8CB6-4BA4DA410E11}" type="doc">
      <dgm:prSet loTypeId="urn:microsoft.com/office/officeart/2005/8/layout/gear1" loCatId="cycle" qsTypeId="urn:microsoft.com/office/officeart/2005/8/quickstyle/3d1" qsCatId="3D" csTypeId="urn:microsoft.com/office/officeart/2005/8/colors/colorful4" csCatId="colorful" phldr="1"/>
      <dgm:spPr/>
    </dgm:pt>
    <dgm:pt modelId="{B168AE3A-2A87-4345-B0D0-9234DA6D423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Reporting and Visualization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Utilized </a:t>
          </a: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Conditional Formatting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Charts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and </a:t>
          </a:r>
          <a:r>
            <a:rPr lang="en-US" b="1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PivotCharts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to visually represent data and trends.</a:t>
          </a:r>
          <a:endParaRPr lang="en-IN" dirty="0"/>
        </a:p>
      </dgm:t>
    </dgm:pt>
    <dgm:pt modelId="{47AF03D7-EAD4-4ADF-B510-DCF67A756305}" type="parTrans" cxnId="{093E8CA0-FB01-4613-9902-AFA9CF2452AD}">
      <dgm:prSet/>
      <dgm:spPr/>
      <dgm:t>
        <a:bodyPr/>
        <a:lstStyle/>
        <a:p>
          <a:endParaRPr lang="en-IN"/>
        </a:p>
      </dgm:t>
    </dgm:pt>
    <dgm:pt modelId="{3A813ACE-C7D6-4DC9-A235-C92FD03E8093}" type="sibTrans" cxnId="{093E8CA0-FB01-4613-9902-AFA9CF2452AD}">
      <dgm:prSet/>
      <dgm:spPr/>
      <dgm:t>
        <a:bodyPr/>
        <a:lstStyle/>
        <a:p>
          <a:endParaRPr lang="en-IN"/>
        </a:p>
      </dgm:t>
    </dgm:pt>
    <dgm:pt modelId="{9003B9C6-BEB2-4F71-822D-5D254AD479C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Data Analysis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Applied functions like </a:t>
          </a: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SUMIF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COUNTIF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and </a:t>
          </a: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AVERAGEIF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to analyze sales trends by product category, region, and time period.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Used </a:t>
          </a: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PivotTables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for data summarization and aggregation.</a:t>
          </a:r>
          <a:endParaRPr lang="en-IN" dirty="0"/>
        </a:p>
      </dgm:t>
    </dgm:pt>
    <dgm:pt modelId="{53040B91-9ECE-4CDF-B1CA-340500FF178F}" type="parTrans" cxnId="{49637B63-22FD-493A-8F81-8984D803BED5}">
      <dgm:prSet/>
      <dgm:spPr/>
      <dgm:t>
        <a:bodyPr/>
        <a:lstStyle/>
        <a:p>
          <a:endParaRPr lang="en-IN"/>
        </a:p>
      </dgm:t>
    </dgm:pt>
    <dgm:pt modelId="{A7E6DF57-9FE8-41A7-8E59-059A5C5D8C0C}" type="sibTrans" cxnId="{49637B63-22FD-493A-8F81-8984D803BED5}">
      <dgm:prSet/>
      <dgm:spPr/>
      <dgm:t>
        <a:bodyPr/>
        <a:lstStyle/>
        <a:p>
          <a:endParaRPr lang="en-IN"/>
        </a:p>
      </dgm:t>
    </dgm:pt>
    <dgm:pt modelId="{3725EE0B-8AF5-40F6-9A70-9FC62FB6804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Microsoft Excel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was the primary tool for data cleaning, analysis, and reporting.</a:t>
          </a:r>
          <a:endParaRPr lang="en-IN" dirty="0"/>
        </a:p>
      </dgm:t>
    </dgm:pt>
    <dgm:pt modelId="{FFAEB025-07B8-4C5F-B3A8-1823A76F032E}" type="parTrans" cxnId="{9BBE6FAA-DB1E-4138-A5DB-9B63EB16D7C8}">
      <dgm:prSet/>
      <dgm:spPr/>
      <dgm:t>
        <a:bodyPr/>
        <a:lstStyle/>
        <a:p>
          <a:endParaRPr lang="en-IN"/>
        </a:p>
      </dgm:t>
    </dgm:pt>
    <dgm:pt modelId="{162286FB-6276-4472-BF87-50681A3418A0}" type="sibTrans" cxnId="{9BBE6FAA-DB1E-4138-A5DB-9B63EB16D7C8}">
      <dgm:prSet/>
      <dgm:spPr/>
      <dgm:t>
        <a:bodyPr/>
        <a:lstStyle/>
        <a:p>
          <a:endParaRPr lang="en-IN"/>
        </a:p>
      </dgm:t>
    </dgm:pt>
    <dgm:pt modelId="{E751277F-50A9-4007-937B-F3A354C649DF}" type="pres">
      <dgm:prSet presAssocID="{F3AA3D43-699E-49F3-8CB6-4BA4DA410E1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0B69B69-7138-4F5F-A1FD-363DDE9D7873}" type="pres">
      <dgm:prSet presAssocID="{B168AE3A-2A87-4345-B0D0-9234DA6D4237}" presName="gear1" presStyleLbl="node1" presStyleIdx="0" presStyleCnt="3">
        <dgm:presLayoutVars>
          <dgm:chMax val="1"/>
          <dgm:bulletEnabled val="1"/>
        </dgm:presLayoutVars>
      </dgm:prSet>
      <dgm:spPr/>
    </dgm:pt>
    <dgm:pt modelId="{D3441D9C-894F-4980-AACE-D713693451E5}" type="pres">
      <dgm:prSet presAssocID="{B168AE3A-2A87-4345-B0D0-9234DA6D4237}" presName="gear1srcNode" presStyleLbl="node1" presStyleIdx="0" presStyleCnt="3"/>
      <dgm:spPr/>
    </dgm:pt>
    <dgm:pt modelId="{4439BF6C-EEB6-47CE-BED1-495F16C2FB30}" type="pres">
      <dgm:prSet presAssocID="{B168AE3A-2A87-4345-B0D0-9234DA6D4237}" presName="gear1dstNode" presStyleLbl="node1" presStyleIdx="0" presStyleCnt="3"/>
      <dgm:spPr/>
    </dgm:pt>
    <dgm:pt modelId="{2B45D79B-49F2-44C5-BC5F-476455B90A02}" type="pres">
      <dgm:prSet presAssocID="{9003B9C6-BEB2-4F71-822D-5D254AD479CE}" presName="gear2" presStyleLbl="node1" presStyleIdx="1" presStyleCnt="3" custScaleX="152702" custScaleY="129038">
        <dgm:presLayoutVars>
          <dgm:chMax val="1"/>
          <dgm:bulletEnabled val="1"/>
        </dgm:presLayoutVars>
      </dgm:prSet>
      <dgm:spPr/>
    </dgm:pt>
    <dgm:pt modelId="{46E310D2-4796-4673-95DA-F8AC603803EF}" type="pres">
      <dgm:prSet presAssocID="{9003B9C6-BEB2-4F71-822D-5D254AD479CE}" presName="gear2srcNode" presStyleLbl="node1" presStyleIdx="1" presStyleCnt="3"/>
      <dgm:spPr/>
    </dgm:pt>
    <dgm:pt modelId="{FE8C25E6-29EC-40D0-A305-91A2F752E038}" type="pres">
      <dgm:prSet presAssocID="{9003B9C6-BEB2-4F71-822D-5D254AD479CE}" presName="gear2dstNode" presStyleLbl="node1" presStyleIdx="1" presStyleCnt="3"/>
      <dgm:spPr/>
    </dgm:pt>
    <dgm:pt modelId="{E42AC776-8B34-44F3-9824-2C32169EE4C9}" type="pres">
      <dgm:prSet presAssocID="{3725EE0B-8AF5-40F6-9A70-9FC62FB68049}" presName="gear3" presStyleLbl="node1" presStyleIdx="2" presStyleCnt="3" custScaleX="138601" custLinFactNeighborX="14757" custLinFactNeighborY="-8499"/>
      <dgm:spPr/>
    </dgm:pt>
    <dgm:pt modelId="{BB0C6F93-25E5-43BB-AF3B-5EE6C3181F9F}" type="pres">
      <dgm:prSet presAssocID="{3725EE0B-8AF5-40F6-9A70-9FC62FB680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B20447A-646E-4352-8C9D-3D2BE6A46667}" type="pres">
      <dgm:prSet presAssocID="{3725EE0B-8AF5-40F6-9A70-9FC62FB68049}" presName="gear3srcNode" presStyleLbl="node1" presStyleIdx="2" presStyleCnt="3"/>
      <dgm:spPr/>
    </dgm:pt>
    <dgm:pt modelId="{F045607B-4967-442B-88E5-E6D9A87E1551}" type="pres">
      <dgm:prSet presAssocID="{3725EE0B-8AF5-40F6-9A70-9FC62FB68049}" presName="gear3dstNode" presStyleLbl="node1" presStyleIdx="2" presStyleCnt="3"/>
      <dgm:spPr/>
    </dgm:pt>
    <dgm:pt modelId="{B824F3A8-EA89-4F50-9416-059F28491F84}" type="pres">
      <dgm:prSet presAssocID="{3A813ACE-C7D6-4DC9-A235-C92FD03E8093}" presName="connector1" presStyleLbl="sibTrans2D1" presStyleIdx="0" presStyleCnt="3"/>
      <dgm:spPr/>
    </dgm:pt>
    <dgm:pt modelId="{4AA08172-17E1-4D11-9C73-433314B353D9}" type="pres">
      <dgm:prSet presAssocID="{A7E6DF57-9FE8-41A7-8E59-059A5C5D8C0C}" presName="connector2" presStyleLbl="sibTrans2D1" presStyleIdx="1" presStyleCnt="3" custLinFactNeighborX="-23926" custLinFactNeighborY="529"/>
      <dgm:spPr/>
    </dgm:pt>
    <dgm:pt modelId="{E41DB055-4C0D-4D38-9AE5-D2E6B2CE1319}" type="pres">
      <dgm:prSet presAssocID="{162286FB-6276-4472-BF87-50681A3418A0}" presName="connector3" presStyleLbl="sibTrans2D1" presStyleIdx="2" presStyleCnt="3" custAng="788868" custScaleX="102169" custScaleY="114101" custLinFactNeighborX="-6388" custLinFactNeighborY="-673"/>
      <dgm:spPr/>
    </dgm:pt>
  </dgm:ptLst>
  <dgm:cxnLst>
    <dgm:cxn modelId="{7459150B-56AA-4A1B-BD1B-B3E5882095AC}" type="presOf" srcId="{A7E6DF57-9FE8-41A7-8E59-059A5C5D8C0C}" destId="{4AA08172-17E1-4D11-9C73-433314B353D9}" srcOrd="0" destOrd="0" presId="urn:microsoft.com/office/officeart/2005/8/layout/gear1"/>
    <dgm:cxn modelId="{18AFD61E-DB71-4459-B50D-8648CACECA7D}" type="presOf" srcId="{3A813ACE-C7D6-4DC9-A235-C92FD03E8093}" destId="{B824F3A8-EA89-4F50-9416-059F28491F84}" srcOrd="0" destOrd="0" presId="urn:microsoft.com/office/officeart/2005/8/layout/gear1"/>
    <dgm:cxn modelId="{B2032D29-A4E0-4D0C-B014-C82E48E2520F}" type="presOf" srcId="{F3AA3D43-699E-49F3-8CB6-4BA4DA410E11}" destId="{E751277F-50A9-4007-937B-F3A354C649DF}" srcOrd="0" destOrd="0" presId="urn:microsoft.com/office/officeart/2005/8/layout/gear1"/>
    <dgm:cxn modelId="{704AEE2B-D794-454C-9CCD-8F5D6AD94098}" type="presOf" srcId="{3725EE0B-8AF5-40F6-9A70-9FC62FB68049}" destId="{FB20447A-646E-4352-8C9D-3D2BE6A46667}" srcOrd="2" destOrd="0" presId="urn:microsoft.com/office/officeart/2005/8/layout/gear1"/>
    <dgm:cxn modelId="{7C086840-48D5-4D8C-9A4B-FEC87F949DB8}" type="presOf" srcId="{3725EE0B-8AF5-40F6-9A70-9FC62FB68049}" destId="{E42AC776-8B34-44F3-9824-2C32169EE4C9}" srcOrd="0" destOrd="0" presId="urn:microsoft.com/office/officeart/2005/8/layout/gear1"/>
    <dgm:cxn modelId="{49637B63-22FD-493A-8F81-8984D803BED5}" srcId="{F3AA3D43-699E-49F3-8CB6-4BA4DA410E11}" destId="{9003B9C6-BEB2-4F71-822D-5D254AD479CE}" srcOrd="1" destOrd="0" parTransId="{53040B91-9ECE-4CDF-B1CA-340500FF178F}" sibTransId="{A7E6DF57-9FE8-41A7-8E59-059A5C5D8C0C}"/>
    <dgm:cxn modelId="{C6009C50-2E0F-4C72-8A06-0F5CADF7B60A}" type="presOf" srcId="{162286FB-6276-4472-BF87-50681A3418A0}" destId="{E41DB055-4C0D-4D38-9AE5-D2E6B2CE1319}" srcOrd="0" destOrd="0" presId="urn:microsoft.com/office/officeart/2005/8/layout/gear1"/>
    <dgm:cxn modelId="{912D3E97-DFBA-44BD-A722-8C1D69636A22}" type="presOf" srcId="{B168AE3A-2A87-4345-B0D0-9234DA6D4237}" destId="{40B69B69-7138-4F5F-A1FD-363DDE9D7873}" srcOrd="0" destOrd="0" presId="urn:microsoft.com/office/officeart/2005/8/layout/gear1"/>
    <dgm:cxn modelId="{093E8CA0-FB01-4613-9902-AFA9CF2452AD}" srcId="{F3AA3D43-699E-49F3-8CB6-4BA4DA410E11}" destId="{B168AE3A-2A87-4345-B0D0-9234DA6D4237}" srcOrd="0" destOrd="0" parTransId="{47AF03D7-EAD4-4ADF-B510-DCF67A756305}" sibTransId="{3A813ACE-C7D6-4DC9-A235-C92FD03E8093}"/>
    <dgm:cxn modelId="{4615C1A8-EACB-4E2C-87B9-876BD2DC6F78}" type="presOf" srcId="{3725EE0B-8AF5-40F6-9A70-9FC62FB68049}" destId="{F045607B-4967-442B-88E5-E6D9A87E1551}" srcOrd="3" destOrd="0" presId="urn:microsoft.com/office/officeart/2005/8/layout/gear1"/>
    <dgm:cxn modelId="{7E2163AA-8AE0-46AF-8647-91A402E08B43}" type="presOf" srcId="{3725EE0B-8AF5-40F6-9A70-9FC62FB68049}" destId="{BB0C6F93-25E5-43BB-AF3B-5EE6C3181F9F}" srcOrd="1" destOrd="0" presId="urn:microsoft.com/office/officeart/2005/8/layout/gear1"/>
    <dgm:cxn modelId="{9BBE6FAA-DB1E-4138-A5DB-9B63EB16D7C8}" srcId="{F3AA3D43-699E-49F3-8CB6-4BA4DA410E11}" destId="{3725EE0B-8AF5-40F6-9A70-9FC62FB68049}" srcOrd="2" destOrd="0" parTransId="{FFAEB025-07B8-4C5F-B3A8-1823A76F032E}" sibTransId="{162286FB-6276-4472-BF87-50681A3418A0}"/>
    <dgm:cxn modelId="{335708C8-21EB-491D-AC4B-6EB68D91E53B}" type="presOf" srcId="{B168AE3A-2A87-4345-B0D0-9234DA6D4237}" destId="{4439BF6C-EEB6-47CE-BED1-495F16C2FB30}" srcOrd="2" destOrd="0" presId="urn:microsoft.com/office/officeart/2005/8/layout/gear1"/>
    <dgm:cxn modelId="{A6F2F9CB-7953-479A-8390-8E8F573D9701}" type="presOf" srcId="{9003B9C6-BEB2-4F71-822D-5D254AD479CE}" destId="{2B45D79B-49F2-44C5-BC5F-476455B90A02}" srcOrd="0" destOrd="0" presId="urn:microsoft.com/office/officeart/2005/8/layout/gear1"/>
    <dgm:cxn modelId="{34BBA4E2-63A1-4ADD-A048-4FE0683F9F29}" type="presOf" srcId="{B168AE3A-2A87-4345-B0D0-9234DA6D4237}" destId="{D3441D9C-894F-4980-AACE-D713693451E5}" srcOrd="1" destOrd="0" presId="urn:microsoft.com/office/officeart/2005/8/layout/gear1"/>
    <dgm:cxn modelId="{AFACBFE5-1B31-46E5-A597-3320AC7E1704}" type="presOf" srcId="{9003B9C6-BEB2-4F71-822D-5D254AD479CE}" destId="{FE8C25E6-29EC-40D0-A305-91A2F752E038}" srcOrd="2" destOrd="0" presId="urn:microsoft.com/office/officeart/2005/8/layout/gear1"/>
    <dgm:cxn modelId="{D15DC2EF-D3DB-44A1-A22B-EA96C210D76E}" type="presOf" srcId="{9003B9C6-BEB2-4F71-822D-5D254AD479CE}" destId="{46E310D2-4796-4673-95DA-F8AC603803EF}" srcOrd="1" destOrd="0" presId="urn:microsoft.com/office/officeart/2005/8/layout/gear1"/>
    <dgm:cxn modelId="{56602825-81CC-4D54-AD62-CE89B91A0AFD}" type="presParOf" srcId="{E751277F-50A9-4007-937B-F3A354C649DF}" destId="{40B69B69-7138-4F5F-A1FD-363DDE9D7873}" srcOrd="0" destOrd="0" presId="urn:microsoft.com/office/officeart/2005/8/layout/gear1"/>
    <dgm:cxn modelId="{7C81E29E-7748-45FD-AEEB-080A9A6CAD77}" type="presParOf" srcId="{E751277F-50A9-4007-937B-F3A354C649DF}" destId="{D3441D9C-894F-4980-AACE-D713693451E5}" srcOrd="1" destOrd="0" presId="urn:microsoft.com/office/officeart/2005/8/layout/gear1"/>
    <dgm:cxn modelId="{C1D92C6E-8B36-4A76-A7A9-060926EF5A90}" type="presParOf" srcId="{E751277F-50A9-4007-937B-F3A354C649DF}" destId="{4439BF6C-EEB6-47CE-BED1-495F16C2FB30}" srcOrd="2" destOrd="0" presId="urn:microsoft.com/office/officeart/2005/8/layout/gear1"/>
    <dgm:cxn modelId="{9EEB3B95-9376-41B8-8D3B-597D100F4639}" type="presParOf" srcId="{E751277F-50A9-4007-937B-F3A354C649DF}" destId="{2B45D79B-49F2-44C5-BC5F-476455B90A02}" srcOrd="3" destOrd="0" presId="urn:microsoft.com/office/officeart/2005/8/layout/gear1"/>
    <dgm:cxn modelId="{4C01AD0A-D4CA-49C8-943A-47B5D93142FF}" type="presParOf" srcId="{E751277F-50A9-4007-937B-F3A354C649DF}" destId="{46E310D2-4796-4673-95DA-F8AC603803EF}" srcOrd="4" destOrd="0" presId="urn:microsoft.com/office/officeart/2005/8/layout/gear1"/>
    <dgm:cxn modelId="{7DF5358A-4ACE-4D05-A5BD-0592C3677DCD}" type="presParOf" srcId="{E751277F-50A9-4007-937B-F3A354C649DF}" destId="{FE8C25E6-29EC-40D0-A305-91A2F752E038}" srcOrd="5" destOrd="0" presId="urn:microsoft.com/office/officeart/2005/8/layout/gear1"/>
    <dgm:cxn modelId="{3203EF25-D73C-45BA-A18F-678137302E9A}" type="presParOf" srcId="{E751277F-50A9-4007-937B-F3A354C649DF}" destId="{E42AC776-8B34-44F3-9824-2C32169EE4C9}" srcOrd="6" destOrd="0" presId="urn:microsoft.com/office/officeart/2005/8/layout/gear1"/>
    <dgm:cxn modelId="{39BED270-7035-43DA-A81F-120A2F163D50}" type="presParOf" srcId="{E751277F-50A9-4007-937B-F3A354C649DF}" destId="{BB0C6F93-25E5-43BB-AF3B-5EE6C3181F9F}" srcOrd="7" destOrd="0" presId="urn:microsoft.com/office/officeart/2005/8/layout/gear1"/>
    <dgm:cxn modelId="{53181025-4ABB-45EB-8B97-E8691189870E}" type="presParOf" srcId="{E751277F-50A9-4007-937B-F3A354C649DF}" destId="{FB20447A-646E-4352-8C9D-3D2BE6A46667}" srcOrd="8" destOrd="0" presId="urn:microsoft.com/office/officeart/2005/8/layout/gear1"/>
    <dgm:cxn modelId="{0623FA6B-1846-44A1-BB26-BBFCADEDE7BA}" type="presParOf" srcId="{E751277F-50A9-4007-937B-F3A354C649DF}" destId="{F045607B-4967-442B-88E5-E6D9A87E1551}" srcOrd="9" destOrd="0" presId="urn:microsoft.com/office/officeart/2005/8/layout/gear1"/>
    <dgm:cxn modelId="{C3E0D073-4764-42E0-944E-511F0DE64971}" type="presParOf" srcId="{E751277F-50A9-4007-937B-F3A354C649DF}" destId="{B824F3A8-EA89-4F50-9416-059F28491F84}" srcOrd="10" destOrd="0" presId="urn:microsoft.com/office/officeart/2005/8/layout/gear1"/>
    <dgm:cxn modelId="{E88CA744-06BC-429F-9F62-E8AAF0604C41}" type="presParOf" srcId="{E751277F-50A9-4007-937B-F3A354C649DF}" destId="{4AA08172-17E1-4D11-9C73-433314B353D9}" srcOrd="11" destOrd="0" presId="urn:microsoft.com/office/officeart/2005/8/layout/gear1"/>
    <dgm:cxn modelId="{8B0E2785-6098-4940-A5C6-881BACEBB805}" type="presParOf" srcId="{E751277F-50A9-4007-937B-F3A354C649DF}" destId="{E41DB055-4C0D-4D38-9AE5-D2E6B2CE131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E491A-DA4C-4A95-AF4F-1BFB8B3A27C2}">
      <dsp:nvSpPr>
        <dsp:cNvPr id="0" name=""/>
        <dsp:cNvSpPr/>
      </dsp:nvSpPr>
      <dsp:spPr>
        <a:xfrm>
          <a:off x="0" y="0"/>
          <a:ext cx="8128000" cy="24384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0DDA5-7561-4A4C-A612-C72572A1AB75}">
      <dsp:nvSpPr>
        <dsp:cNvPr id="0" name=""/>
        <dsp:cNvSpPr/>
      </dsp:nvSpPr>
      <dsp:spPr>
        <a:xfrm>
          <a:off x="243839" y="325120"/>
          <a:ext cx="2387600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DA715-DF01-4024-9EB7-7543677480F3}">
      <dsp:nvSpPr>
        <dsp:cNvPr id="0" name=""/>
        <dsp:cNvSpPr/>
      </dsp:nvSpPr>
      <dsp:spPr>
        <a:xfrm rot="10800000">
          <a:off x="243839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Product across Location</a:t>
          </a:r>
          <a:endParaRPr lang="en-IN" sz="2800" kern="1200" dirty="0"/>
        </a:p>
      </dsp:txBody>
      <dsp:txXfrm rot="10800000">
        <a:off x="317266" y="2438400"/>
        <a:ext cx="2240746" cy="2906839"/>
      </dsp:txXfrm>
    </dsp:sp>
    <dsp:sp modelId="{AF39C8CD-11B3-49CD-A058-642E68D1585A}">
      <dsp:nvSpPr>
        <dsp:cNvPr id="0" name=""/>
        <dsp:cNvSpPr/>
      </dsp:nvSpPr>
      <dsp:spPr>
        <a:xfrm>
          <a:off x="2870200" y="325120"/>
          <a:ext cx="2387600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3D28C-B33C-4F8F-9C13-E8F89995433A}">
      <dsp:nvSpPr>
        <dsp:cNvPr id="0" name=""/>
        <dsp:cNvSpPr/>
      </dsp:nvSpPr>
      <dsp:spPr>
        <a:xfrm rot="10800000">
          <a:off x="2870200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Country Wise Food</a:t>
          </a:r>
          <a:endParaRPr lang="en-IN" sz="2800" kern="1200" dirty="0"/>
        </a:p>
      </dsp:txBody>
      <dsp:txXfrm rot="10800000">
        <a:off x="2943627" y="2438400"/>
        <a:ext cx="2240746" cy="2906839"/>
      </dsp:txXfrm>
    </dsp:sp>
    <dsp:sp modelId="{634A469A-737C-4593-B8E1-0D8C99DBBB5A}">
      <dsp:nvSpPr>
        <dsp:cNvPr id="0" name=""/>
        <dsp:cNvSpPr/>
      </dsp:nvSpPr>
      <dsp:spPr>
        <a:xfrm>
          <a:off x="5496559" y="325120"/>
          <a:ext cx="2387600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EB50F-80E1-4833-BBDD-8994B62FE577}">
      <dsp:nvSpPr>
        <dsp:cNvPr id="0" name=""/>
        <dsp:cNvSpPr/>
      </dsp:nvSpPr>
      <dsp:spPr>
        <a:xfrm rot="10800000">
          <a:off x="5496559" y="2438400"/>
          <a:ext cx="2387600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Managing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Resturent</a:t>
          </a:r>
          <a:r>
            <a:rPr lang="en-US" sz="2800" kern="1200" dirty="0"/>
            <a:t>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Need</a:t>
          </a:r>
        </a:p>
      </dsp:txBody>
      <dsp:txXfrm rot="10800000">
        <a:off x="5569986" y="2438400"/>
        <a:ext cx="2240746" cy="2906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3B328-7AA3-49B0-85D1-DD708CC2E0D4}">
      <dsp:nvSpPr>
        <dsp:cNvPr id="0" name=""/>
        <dsp:cNvSpPr/>
      </dsp:nvSpPr>
      <dsp:spPr>
        <a:xfrm>
          <a:off x="2944847" y="1263845"/>
          <a:ext cx="3148526" cy="314852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Objectives</a:t>
          </a:r>
          <a:endParaRPr lang="en-IN" sz="3200" kern="1200" dirty="0"/>
        </a:p>
      </dsp:txBody>
      <dsp:txXfrm>
        <a:off x="3405938" y="1724936"/>
        <a:ext cx="2226344" cy="2226344"/>
      </dsp:txXfrm>
    </dsp:sp>
    <dsp:sp modelId="{B5B5AC93-D230-463A-8F40-659C61E4C6DD}">
      <dsp:nvSpPr>
        <dsp:cNvPr id="0" name=""/>
        <dsp:cNvSpPr/>
      </dsp:nvSpPr>
      <dsp:spPr>
        <a:xfrm>
          <a:off x="3731978" y="561"/>
          <a:ext cx="1574263" cy="1574263"/>
        </a:xfrm>
        <a:prstGeom prst="ellipse">
          <a:avLst/>
        </a:prstGeom>
        <a:solidFill>
          <a:schemeClr val="accent5">
            <a:alpha val="50000"/>
            <a:hueOff val="609606"/>
            <a:satOff val="-4861"/>
            <a:lumOff val="-3676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Analyze restaurant data using pivot chart and pivot tables  </a:t>
          </a:r>
          <a:endParaRPr lang="en-IN" sz="1400" kern="1200" dirty="0"/>
        </a:p>
      </dsp:txBody>
      <dsp:txXfrm>
        <a:off x="3962523" y="231106"/>
        <a:ext cx="1113173" cy="1113173"/>
      </dsp:txXfrm>
    </dsp:sp>
    <dsp:sp modelId="{14A25135-27C3-4551-8A74-7D33990E4FEF}">
      <dsp:nvSpPr>
        <dsp:cNvPr id="0" name=""/>
        <dsp:cNvSpPr/>
      </dsp:nvSpPr>
      <dsp:spPr>
        <a:xfrm>
          <a:off x="5437362" y="2050976"/>
          <a:ext cx="2264325" cy="1574263"/>
        </a:xfrm>
        <a:prstGeom prst="ellipse">
          <a:avLst/>
        </a:prstGeom>
        <a:solidFill>
          <a:schemeClr val="accent5">
            <a:alpha val="50000"/>
            <a:hueOff val="1219212"/>
            <a:satOff val="-9721"/>
            <a:lumOff val="-7353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Tech used: Excel ,data analysis tool</a:t>
          </a:r>
          <a:endParaRPr lang="en-IN" sz="1400" kern="1200" dirty="0"/>
        </a:p>
      </dsp:txBody>
      <dsp:txXfrm>
        <a:off x="5768965" y="2281521"/>
        <a:ext cx="1601119" cy="1113173"/>
      </dsp:txXfrm>
    </dsp:sp>
    <dsp:sp modelId="{BDA030A9-C5A4-4F28-802F-C8EB7589C886}">
      <dsp:nvSpPr>
        <dsp:cNvPr id="0" name=""/>
        <dsp:cNvSpPr/>
      </dsp:nvSpPr>
      <dsp:spPr>
        <a:xfrm>
          <a:off x="3762873" y="4091090"/>
          <a:ext cx="1574263" cy="1574263"/>
        </a:xfrm>
        <a:prstGeom prst="ellipse">
          <a:avLst/>
        </a:prstGeom>
        <a:solidFill>
          <a:schemeClr val="accent5">
            <a:alpha val="50000"/>
            <a:hueOff val="1828819"/>
            <a:satOff val="-14582"/>
            <a:lumOff val="-11029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Key Learning: Data </a:t>
          </a:r>
          <a:r>
            <a:rPr lang="en-US" sz="1200" kern="1200" dirty="0" err="1"/>
            <a:t>handling,visualization,business</a:t>
          </a:r>
          <a:r>
            <a:rPr lang="en-US" sz="1200" kern="1200" dirty="0"/>
            <a:t> insight</a:t>
          </a:r>
          <a:endParaRPr lang="en-IN" sz="1200" kern="1200" dirty="0"/>
        </a:p>
      </dsp:txBody>
      <dsp:txXfrm>
        <a:off x="3993418" y="4321635"/>
        <a:ext cx="1113173" cy="1113173"/>
      </dsp:txXfrm>
    </dsp:sp>
    <dsp:sp modelId="{18213D1B-D838-413B-9099-0F56FDF70801}">
      <dsp:nvSpPr>
        <dsp:cNvPr id="0" name=""/>
        <dsp:cNvSpPr/>
      </dsp:nvSpPr>
      <dsp:spPr>
        <a:xfrm>
          <a:off x="1681563" y="2050976"/>
          <a:ext cx="1574263" cy="1574263"/>
        </a:xfrm>
        <a:prstGeom prst="ellipse">
          <a:avLst/>
        </a:prstGeom>
        <a:solidFill>
          <a:schemeClr val="accent5">
            <a:alpha val="50000"/>
            <a:hueOff val="2438425"/>
            <a:satOff val="-19443"/>
            <a:lumOff val="-14705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cleaning and preprocessing</a:t>
          </a:r>
          <a:endParaRPr lang="en-IN" sz="1400" kern="1200" dirty="0"/>
        </a:p>
      </dsp:txBody>
      <dsp:txXfrm>
        <a:off x="1912108" y="2281521"/>
        <a:ext cx="1113173" cy="1113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5EC29-5520-4A49-A979-5DDA655C3DBE}">
      <dsp:nvSpPr>
        <dsp:cNvPr id="0" name=""/>
        <dsp:cNvSpPr/>
      </dsp:nvSpPr>
      <dsp:spPr>
        <a:xfrm>
          <a:off x="0" y="967"/>
          <a:ext cx="1021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74CEF-5A60-4E1C-B4B3-8D4359B1D7B6}">
      <dsp:nvSpPr>
        <dsp:cNvPr id="0" name=""/>
        <dsp:cNvSpPr/>
      </dsp:nvSpPr>
      <dsp:spPr>
        <a:xfrm>
          <a:off x="0" y="967"/>
          <a:ext cx="2042160" cy="1979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Cuisine/City average Rating</a:t>
          </a:r>
          <a:endParaRPr lang="en-IN" sz="2500" kern="1200" dirty="0"/>
        </a:p>
      </dsp:txBody>
      <dsp:txXfrm>
        <a:off x="0" y="967"/>
        <a:ext cx="2042160" cy="1979265"/>
      </dsp:txXfrm>
    </dsp:sp>
    <dsp:sp modelId="{27839606-A76D-44BF-B383-F1A8C59BC07B}">
      <dsp:nvSpPr>
        <dsp:cNvPr id="0" name=""/>
        <dsp:cNvSpPr/>
      </dsp:nvSpPr>
      <dsp:spPr>
        <a:xfrm>
          <a:off x="2195322" y="31893"/>
          <a:ext cx="8015478" cy="618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100" b="1" kern="1200" dirty="0"/>
            <a:t>Highest-rated (4.9):</a:t>
          </a:r>
          <a:endParaRPr lang="en-IN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100" kern="1200" dirty="0"/>
            <a:t>Sunda, Jakarta, Tangerang, European, Hyderabad, Inner City, Pasay City, Tampa Bay, Auckland, Pretoria, Coimbatore, Cedar Rapids/Iowa City, Doha, London</a:t>
          </a:r>
        </a:p>
      </dsp:txBody>
      <dsp:txXfrm>
        <a:off x="2195322" y="31893"/>
        <a:ext cx="8015478" cy="618520"/>
      </dsp:txXfrm>
    </dsp:sp>
    <dsp:sp modelId="{26187E6F-13CD-4273-8D28-E402107A8B81}">
      <dsp:nvSpPr>
        <dsp:cNvPr id="0" name=""/>
        <dsp:cNvSpPr/>
      </dsp:nvSpPr>
      <dsp:spPr>
        <a:xfrm>
          <a:off x="2042160" y="650413"/>
          <a:ext cx="8168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2BC33-D469-4414-A548-7B966C533577}">
      <dsp:nvSpPr>
        <dsp:cNvPr id="0" name=""/>
        <dsp:cNvSpPr/>
      </dsp:nvSpPr>
      <dsp:spPr>
        <a:xfrm>
          <a:off x="2195322" y="681339"/>
          <a:ext cx="8015478" cy="618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b="1" kern="1200" dirty="0"/>
            <a:t>Moderately-rated (4.5 - 4.75):</a:t>
          </a:r>
          <a:endParaRPr lang="en-IN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/>
            <a:t>London, Seafood, Taguig City, Continental, Dubai, Johannesburg, Cajun, Orlando, Sushi, Scottish, Sandwich, Mexican, Asian, Abu Dhabi, Vietnamese</a:t>
          </a:r>
        </a:p>
      </dsp:txBody>
      <dsp:txXfrm>
        <a:off x="2195322" y="681339"/>
        <a:ext cx="8015478" cy="618520"/>
      </dsp:txXfrm>
    </dsp:sp>
    <dsp:sp modelId="{42262E00-E7D0-484E-AD86-A9761783DA4B}">
      <dsp:nvSpPr>
        <dsp:cNvPr id="0" name=""/>
        <dsp:cNvSpPr/>
      </dsp:nvSpPr>
      <dsp:spPr>
        <a:xfrm>
          <a:off x="2042160" y="1299860"/>
          <a:ext cx="8168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683D2-2D34-41E7-ADCC-36161960670C}">
      <dsp:nvSpPr>
        <dsp:cNvPr id="0" name=""/>
        <dsp:cNvSpPr/>
      </dsp:nvSpPr>
      <dsp:spPr>
        <a:xfrm>
          <a:off x="2195322" y="1330786"/>
          <a:ext cx="8015478" cy="618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200" b="1" kern="1200" dirty="0"/>
            <a:t>Lower-rated (Below 4.0):</a:t>
          </a:r>
          <a:endParaRPr lang="en-IN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200" kern="1200" dirty="0"/>
            <a:t>Assam, North Eastern, Bihari, Oriya, Bengali, Raw Meats, Tibetan, Drinks Only, Nepalese, Awadhi, Afghani, Gurgaon</a:t>
          </a:r>
        </a:p>
      </dsp:txBody>
      <dsp:txXfrm>
        <a:off x="2195322" y="1330786"/>
        <a:ext cx="8015478" cy="618520"/>
      </dsp:txXfrm>
    </dsp:sp>
    <dsp:sp modelId="{656CF25C-7132-420C-A9D3-9D1A9BF8AB8B}">
      <dsp:nvSpPr>
        <dsp:cNvPr id="0" name=""/>
        <dsp:cNvSpPr/>
      </dsp:nvSpPr>
      <dsp:spPr>
        <a:xfrm>
          <a:off x="2042160" y="1949306"/>
          <a:ext cx="81686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0B29C-B0AB-49DC-A55C-9C0C151B9D8D}">
      <dsp:nvSpPr>
        <dsp:cNvPr id="0" name=""/>
        <dsp:cNvSpPr/>
      </dsp:nvSpPr>
      <dsp:spPr>
        <a:xfrm>
          <a:off x="5073199" y="598804"/>
          <a:ext cx="1586217" cy="158651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F8E555-0215-4E50-833C-70C4219245B4}">
      <dsp:nvSpPr>
        <dsp:cNvPr id="0" name=""/>
        <dsp:cNvSpPr/>
      </dsp:nvSpPr>
      <dsp:spPr>
        <a:xfrm>
          <a:off x="5125867" y="651697"/>
          <a:ext cx="1480882" cy="14807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Vote: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2992</a:t>
          </a:r>
          <a:endParaRPr lang="en-IN" sz="1400" kern="1200" dirty="0"/>
        </a:p>
      </dsp:txBody>
      <dsp:txXfrm>
        <a:off x="5337569" y="863269"/>
        <a:ext cx="1057478" cy="1057581"/>
      </dsp:txXfrm>
    </dsp:sp>
    <dsp:sp modelId="{A95CE4B5-DC17-4BD2-BD3A-2210F39F80EE}">
      <dsp:nvSpPr>
        <dsp:cNvPr id="0" name=""/>
        <dsp:cNvSpPr/>
      </dsp:nvSpPr>
      <dsp:spPr>
        <a:xfrm rot="2700000">
          <a:off x="3435708" y="600722"/>
          <a:ext cx="1582396" cy="1582396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9AD1F-0299-40FF-86CC-E9F6CC49B023}">
      <dsp:nvSpPr>
        <dsp:cNvPr id="0" name=""/>
        <dsp:cNvSpPr/>
      </dsp:nvSpPr>
      <dsp:spPr>
        <a:xfrm>
          <a:off x="3486466" y="651697"/>
          <a:ext cx="1480882" cy="14807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North Indian cuisine is the most Popular </a:t>
          </a:r>
          <a:endParaRPr lang="en-IN" sz="1400" kern="1200" dirty="0"/>
        </a:p>
      </dsp:txBody>
      <dsp:txXfrm>
        <a:off x="3698168" y="863269"/>
        <a:ext cx="1057478" cy="1057581"/>
      </dsp:txXfrm>
    </dsp:sp>
    <dsp:sp modelId="{AF389415-9F87-4B4D-98AA-ABCEFDADBC51}">
      <dsp:nvSpPr>
        <dsp:cNvPr id="0" name=""/>
        <dsp:cNvSpPr/>
      </dsp:nvSpPr>
      <dsp:spPr>
        <a:xfrm rot="2700000">
          <a:off x="1796307" y="600722"/>
          <a:ext cx="1582396" cy="1582396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B9C3A9-B336-4EF7-A427-608D3B3762F4}">
      <dsp:nvSpPr>
        <dsp:cNvPr id="0" name=""/>
        <dsp:cNvSpPr/>
      </dsp:nvSpPr>
      <dsp:spPr>
        <a:xfrm>
          <a:off x="1847064" y="651697"/>
          <a:ext cx="1480882" cy="14807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Conclude</a:t>
          </a:r>
          <a:endParaRPr lang="en-IN" sz="1400" kern="1200" dirty="0"/>
        </a:p>
      </dsp:txBody>
      <dsp:txXfrm>
        <a:off x="2058767" y="863269"/>
        <a:ext cx="1057478" cy="10575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2124B-5786-4CF8-848F-2CA69AF1EC01}">
      <dsp:nvSpPr>
        <dsp:cNvPr id="0" name=""/>
        <dsp:cNvSpPr/>
      </dsp:nvSpPr>
      <dsp:spPr>
        <a:xfrm>
          <a:off x="1095335" y="1332395"/>
          <a:ext cx="82746" cy="827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67C004-ACCC-415E-A139-AAB158AC6264}">
      <dsp:nvSpPr>
        <dsp:cNvPr id="0" name=""/>
        <dsp:cNvSpPr/>
      </dsp:nvSpPr>
      <dsp:spPr>
        <a:xfrm flipV="1">
          <a:off x="1031165" y="749107"/>
          <a:ext cx="127074" cy="8923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620E7F-B98E-4D1E-913F-DFAE9E0026AC}">
      <dsp:nvSpPr>
        <dsp:cNvPr id="0" name=""/>
        <dsp:cNvSpPr/>
      </dsp:nvSpPr>
      <dsp:spPr>
        <a:xfrm>
          <a:off x="936463" y="1549129"/>
          <a:ext cx="82746" cy="827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CD8F4C-C0A7-4227-8F3B-FEE352BCE32D}">
      <dsp:nvSpPr>
        <dsp:cNvPr id="0" name=""/>
        <dsp:cNvSpPr/>
      </dsp:nvSpPr>
      <dsp:spPr>
        <a:xfrm>
          <a:off x="1039730" y="163308"/>
          <a:ext cx="82746" cy="827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EB1D54-F9AE-4DA4-93F7-C4AF3A04571B}">
      <dsp:nvSpPr>
        <dsp:cNvPr id="0" name=""/>
        <dsp:cNvSpPr/>
      </dsp:nvSpPr>
      <dsp:spPr>
        <a:xfrm>
          <a:off x="1150279" y="97431"/>
          <a:ext cx="82746" cy="827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D2F23E-78DF-489F-A1EC-C35EC9D8F756}">
      <dsp:nvSpPr>
        <dsp:cNvPr id="0" name=""/>
        <dsp:cNvSpPr/>
      </dsp:nvSpPr>
      <dsp:spPr>
        <a:xfrm flipV="1">
          <a:off x="1227328" y="-1423"/>
          <a:ext cx="47485" cy="1487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2FE9D2-3032-43B9-AAE7-357C6361B849}">
      <dsp:nvSpPr>
        <dsp:cNvPr id="0" name=""/>
        <dsp:cNvSpPr/>
      </dsp:nvSpPr>
      <dsp:spPr>
        <a:xfrm>
          <a:off x="1370715" y="97431"/>
          <a:ext cx="82746" cy="827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5D7C0B-5A71-4401-8F3B-26425707858F}">
      <dsp:nvSpPr>
        <dsp:cNvPr id="0" name=""/>
        <dsp:cNvSpPr/>
      </dsp:nvSpPr>
      <dsp:spPr>
        <a:xfrm>
          <a:off x="1481264" y="163308"/>
          <a:ext cx="82746" cy="827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121681-13D6-48E7-BB9E-8B24FA9384A0}">
      <dsp:nvSpPr>
        <dsp:cNvPr id="0" name=""/>
        <dsp:cNvSpPr/>
      </dsp:nvSpPr>
      <dsp:spPr>
        <a:xfrm>
          <a:off x="1209698" y="0"/>
          <a:ext cx="82746" cy="827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A92996-3944-4168-943F-EE7FAB5A80EB}">
      <dsp:nvSpPr>
        <dsp:cNvPr id="0" name=""/>
        <dsp:cNvSpPr/>
      </dsp:nvSpPr>
      <dsp:spPr>
        <a:xfrm>
          <a:off x="1260497" y="309553"/>
          <a:ext cx="82746" cy="827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361F5D-C8AC-42AF-9ECE-94DD52A550ED}">
      <dsp:nvSpPr>
        <dsp:cNvPr id="0" name=""/>
        <dsp:cNvSpPr/>
      </dsp:nvSpPr>
      <dsp:spPr>
        <a:xfrm>
          <a:off x="1284830" y="0"/>
          <a:ext cx="2179728" cy="21443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7756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North Indian cuisine dominates multiple cities.</a:t>
          </a:r>
          <a:endParaRPr lang="en-IN" sz="1600" kern="1200" dirty="0"/>
        </a:p>
      </dsp:txBody>
      <dsp:txXfrm>
        <a:off x="1389506" y="104676"/>
        <a:ext cx="1970376" cy="1934952"/>
      </dsp:txXfrm>
    </dsp:sp>
    <dsp:sp modelId="{7062C7A1-D387-4C15-B697-EBB8803D2034}">
      <dsp:nvSpPr>
        <dsp:cNvPr id="0" name=""/>
        <dsp:cNvSpPr/>
      </dsp:nvSpPr>
      <dsp:spPr>
        <a:xfrm>
          <a:off x="0" y="1108014"/>
          <a:ext cx="827463" cy="827408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5980728-AC89-45E8-A636-2D67387943B1}">
      <dsp:nvSpPr>
        <dsp:cNvPr id="0" name=""/>
        <dsp:cNvSpPr/>
      </dsp:nvSpPr>
      <dsp:spPr>
        <a:xfrm>
          <a:off x="294119" y="1622061"/>
          <a:ext cx="2276368" cy="153939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7756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Especially New Delhi, Noida, and Gurgaon, with 4297 total restaurants</a:t>
          </a:r>
          <a:r>
            <a:rPr lang="en-US" sz="1050" kern="1200" dirty="0"/>
            <a:t>.</a:t>
          </a:r>
          <a:endParaRPr lang="en-IN" sz="1050" kern="1200" dirty="0"/>
        </a:p>
      </dsp:txBody>
      <dsp:txXfrm>
        <a:off x="369266" y="1697208"/>
        <a:ext cx="2126074" cy="1389097"/>
      </dsp:txXfrm>
    </dsp:sp>
    <dsp:sp modelId="{B909F298-D851-44BE-A8E4-07D81C770D74}">
      <dsp:nvSpPr>
        <dsp:cNvPr id="0" name=""/>
        <dsp:cNvSpPr/>
      </dsp:nvSpPr>
      <dsp:spPr>
        <a:xfrm>
          <a:off x="640404" y="0"/>
          <a:ext cx="827463" cy="827408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F4741-9737-408C-9DCB-47CBEF6D650A}">
      <dsp:nvSpPr>
        <dsp:cNvPr id="0" name=""/>
        <dsp:cNvSpPr/>
      </dsp:nvSpPr>
      <dsp:spPr>
        <a:xfrm rot="5400000">
          <a:off x="5948143" y="146755"/>
          <a:ext cx="2257777" cy="196426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New Delhi</a:t>
          </a:r>
          <a:endParaRPr lang="en-IN" sz="3500" kern="1200" dirty="0"/>
        </a:p>
      </dsp:txBody>
      <dsp:txXfrm rot="-5400000">
        <a:off x="6400996" y="351837"/>
        <a:ext cx="1352070" cy="1554103"/>
      </dsp:txXfrm>
    </dsp:sp>
    <dsp:sp modelId="{D7670265-1E8E-4F79-AE6E-88C2E63B147A}">
      <dsp:nvSpPr>
        <dsp:cNvPr id="0" name=""/>
        <dsp:cNvSpPr/>
      </dsp:nvSpPr>
      <dsp:spPr>
        <a:xfrm>
          <a:off x="5608320" y="2032000"/>
          <a:ext cx="251968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1684F-F189-41CE-A15E-99AE96925440}">
      <dsp:nvSpPr>
        <dsp:cNvPr id="0" name=""/>
        <dsp:cNvSpPr/>
      </dsp:nvSpPr>
      <dsp:spPr>
        <a:xfrm rot="5400000">
          <a:off x="5977646" y="1727200"/>
          <a:ext cx="2257777" cy="196426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6430499" y="1932282"/>
        <a:ext cx="1352070" cy="15541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B3E4B-DBDE-4F56-AC3C-F00451B7AC1A}">
      <dsp:nvSpPr>
        <dsp:cNvPr id="0" name=""/>
        <dsp:cNvSpPr/>
      </dsp:nvSpPr>
      <dsp:spPr>
        <a:xfrm>
          <a:off x="466274" y="0"/>
          <a:ext cx="1587713" cy="2059137"/>
        </a:xfrm>
        <a:prstGeom prst="upArrow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0FBD87-EA59-4B06-8DB8-22C48A3E43EB}">
      <dsp:nvSpPr>
        <dsp:cNvPr id="0" name=""/>
        <dsp:cNvSpPr/>
      </dsp:nvSpPr>
      <dsp:spPr>
        <a:xfrm>
          <a:off x="950627" y="529291"/>
          <a:ext cx="755024" cy="1057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0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Table Booking Have more Rating</a:t>
          </a:r>
          <a:endParaRPr lang="en-IN" sz="1100" kern="1200" dirty="0"/>
        </a:p>
      </dsp:txBody>
      <dsp:txXfrm>
        <a:off x="950627" y="529291"/>
        <a:ext cx="755024" cy="1057634"/>
      </dsp:txXfrm>
    </dsp:sp>
    <dsp:sp modelId="{32D0AA36-A796-4B65-8E45-0DE47618B387}">
      <dsp:nvSpPr>
        <dsp:cNvPr id="0" name=""/>
        <dsp:cNvSpPr/>
      </dsp:nvSpPr>
      <dsp:spPr>
        <a:xfrm>
          <a:off x="942588" y="2230732"/>
          <a:ext cx="1587713" cy="2059137"/>
        </a:xfrm>
        <a:prstGeom prst="downArrow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98000"/>
                <a:lumMod val="114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9D2B7-6A93-4BB2-88C3-AF09F926F5ED}">
      <dsp:nvSpPr>
        <dsp:cNvPr id="0" name=""/>
        <dsp:cNvSpPr/>
      </dsp:nvSpPr>
      <dsp:spPr>
        <a:xfrm>
          <a:off x="1362143" y="2174023"/>
          <a:ext cx="839786" cy="150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0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Less Rating for no table Booking</a:t>
          </a:r>
          <a:endParaRPr lang="en-IN" sz="1100" kern="1200" dirty="0"/>
        </a:p>
      </dsp:txBody>
      <dsp:txXfrm>
        <a:off x="1362143" y="2174023"/>
        <a:ext cx="839786" cy="15064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69B69-7138-4F5F-A1FD-363DDE9D7873}">
      <dsp:nvSpPr>
        <dsp:cNvPr id="0" name=""/>
        <dsp:cNvSpPr/>
      </dsp:nvSpPr>
      <dsp:spPr>
        <a:xfrm>
          <a:off x="4439605" y="2386165"/>
          <a:ext cx="2916425" cy="2916425"/>
        </a:xfrm>
        <a:prstGeom prst="gear9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Reporting and Visualization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Utilized </a:t>
          </a:r>
          <a:r>
            <a:rPr lang="en-US" sz="1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Conditional Formatting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1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Charts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and </a:t>
          </a:r>
          <a:r>
            <a:rPr lang="en-US" sz="1000" b="1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PivotCharts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to visually represent data and trends.</a:t>
          </a:r>
          <a:endParaRPr lang="en-IN" sz="1000" kern="1200" dirty="0"/>
        </a:p>
      </dsp:txBody>
      <dsp:txXfrm>
        <a:off x="5025936" y="3069324"/>
        <a:ext cx="1743763" cy="1499102"/>
      </dsp:txXfrm>
    </dsp:sp>
    <dsp:sp modelId="{2B45D79B-49F2-44C5-BC5F-476455B90A02}">
      <dsp:nvSpPr>
        <dsp:cNvPr id="0" name=""/>
        <dsp:cNvSpPr/>
      </dsp:nvSpPr>
      <dsp:spPr>
        <a:xfrm>
          <a:off x="2183862" y="1388875"/>
          <a:ext cx="3238865" cy="2736942"/>
        </a:xfrm>
        <a:prstGeom prst="gear6">
          <a:avLst/>
        </a:prstGeom>
        <a:gradFill rotWithShape="0">
          <a:gsLst>
            <a:gs pos="0">
              <a:schemeClr val="accent4">
                <a:hueOff val="6914279"/>
                <a:satOff val="1970"/>
                <a:lumOff val="5686"/>
                <a:alphaOff val="0"/>
                <a:tint val="98000"/>
                <a:lumMod val="114000"/>
              </a:schemeClr>
            </a:gs>
            <a:gs pos="100000">
              <a:schemeClr val="accent4">
                <a:hueOff val="6914279"/>
                <a:satOff val="1970"/>
                <a:lumOff val="568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Data Analysis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Applied functions like </a:t>
          </a:r>
          <a:r>
            <a:rPr lang="en-US" sz="1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SUMIF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1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COUNTIF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, and </a:t>
          </a:r>
          <a:r>
            <a:rPr lang="en-US" sz="1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AVERAGEIF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to analyze sales trends by product category, region, and time period.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Used </a:t>
          </a:r>
          <a:r>
            <a:rPr lang="en-US" sz="1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PivotTables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for data summarization and aggregation.</a:t>
          </a:r>
          <a:endParaRPr lang="en-IN" sz="1000" kern="1200" dirty="0"/>
        </a:p>
      </dsp:txBody>
      <dsp:txXfrm>
        <a:off x="2945856" y="2082073"/>
        <a:ext cx="1714877" cy="1350546"/>
      </dsp:txXfrm>
    </dsp:sp>
    <dsp:sp modelId="{E42AC776-8B34-44F3-9824-2C32169EE4C9}">
      <dsp:nvSpPr>
        <dsp:cNvPr id="0" name=""/>
        <dsp:cNvSpPr/>
      </dsp:nvSpPr>
      <dsp:spPr>
        <a:xfrm rot="20700000">
          <a:off x="3758462" y="380343"/>
          <a:ext cx="3174007" cy="1784557"/>
        </a:xfrm>
        <a:prstGeom prst="gear6">
          <a:avLst/>
        </a:prstGeom>
        <a:gradFill rotWithShape="0">
          <a:gsLst>
            <a:gs pos="0">
              <a:schemeClr val="accent4">
                <a:hueOff val="13828557"/>
                <a:satOff val="3941"/>
                <a:lumOff val="11372"/>
                <a:alphaOff val="0"/>
                <a:tint val="98000"/>
                <a:lumMod val="114000"/>
              </a:schemeClr>
            </a:gs>
            <a:gs pos="100000">
              <a:schemeClr val="accent4">
                <a:hueOff val="13828557"/>
                <a:satOff val="3941"/>
                <a:lumOff val="1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Microsoft Excel</a:t>
          </a:r>
          <a:r>
            <a:rPr lang="en-US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was the primary tool for data cleaning, analysis, and reporting.</a:t>
          </a:r>
          <a:endParaRPr lang="en-IN" sz="1000" kern="1200" dirty="0"/>
        </a:p>
      </dsp:txBody>
      <dsp:txXfrm rot="-20700000">
        <a:off x="4537027" y="689336"/>
        <a:ext cx="1616877" cy="1166570"/>
      </dsp:txXfrm>
    </dsp:sp>
    <dsp:sp modelId="{B824F3A8-EA89-4F50-9416-059F28491F84}">
      <dsp:nvSpPr>
        <dsp:cNvPr id="0" name=""/>
        <dsp:cNvSpPr/>
      </dsp:nvSpPr>
      <dsp:spPr>
        <a:xfrm>
          <a:off x="4227710" y="1939019"/>
          <a:ext cx="3733024" cy="3733024"/>
        </a:xfrm>
        <a:prstGeom prst="circularArrow">
          <a:avLst>
            <a:gd name="adj1" fmla="val 4687"/>
            <a:gd name="adj2" fmla="val 299029"/>
            <a:gd name="adj3" fmla="val 2537519"/>
            <a:gd name="adj4" fmla="val 15816021"/>
            <a:gd name="adj5" fmla="val 546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A08172-17E1-4D11-9C73-433314B353D9}">
      <dsp:nvSpPr>
        <dsp:cNvPr id="0" name=""/>
        <dsp:cNvSpPr/>
      </dsp:nvSpPr>
      <dsp:spPr>
        <a:xfrm>
          <a:off x="1718205" y="1237115"/>
          <a:ext cx="2712275" cy="27122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4">
                <a:hueOff val="6914279"/>
                <a:satOff val="1970"/>
                <a:lumOff val="5686"/>
                <a:alphaOff val="0"/>
                <a:tint val="98000"/>
                <a:lumMod val="114000"/>
              </a:schemeClr>
            </a:gs>
            <a:gs pos="100000">
              <a:schemeClr val="accent4">
                <a:hueOff val="6914279"/>
                <a:satOff val="1970"/>
                <a:lumOff val="568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1DB055-4C0D-4D38-9AE5-D2E6B2CE1319}">
      <dsp:nvSpPr>
        <dsp:cNvPr id="0" name=""/>
        <dsp:cNvSpPr/>
      </dsp:nvSpPr>
      <dsp:spPr>
        <a:xfrm rot="788868">
          <a:off x="3231543" y="-452290"/>
          <a:ext cx="2987808" cy="333674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13828557"/>
                <a:satOff val="3941"/>
                <a:lumOff val="11372"/>
                <a:alphaOff val="0"/>
                <a:tint val="98000"/>
                <a:lumMod val="114000"/>
              </a:schemeClr>
            </a:gs>
            <a:gs pos="100000">
              <a:schemeClr val="accent4">
                <a:hueOff val="13828557"/>
                <a:satOff val="3941"/>
                <a:lumOff val="1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B69A681-0D10-458D-8FD3-C01AF20AC8AC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7A67E35-107C-4626-AB39-FD64C5E04C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74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4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29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3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45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7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3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41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3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2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9A681-0D10-458D-8FD3-C01AF20AC8AC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7E35-107C-4626-AB39-FD64C5E04C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72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2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9A681-0D10-458D-8FD3-C01AF20AC8AC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7E35-107C-4626-AB39-FD64C5E04C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06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9A681-0D10-458D-8FD3-C01AF20AC8AC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7E35-107C-4626-AB39-FD64C5E04C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84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5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9A681-0D10-458D-8FD3-C01AF20AC8AC}" type="datetimeFigureOut">
              <a:rPr lang="en-IN" smtClean="0"/>
              <a:t>19-04-2025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67E35-107C-4626-AB39-FD64C5E04C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69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extractor.com/2013/03/19/data-reporting-%E2%89%A0-data-analysi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chart" Target="../charts/chart6.xml"/><Relationship Id="rId7" Type="http://schemas.openxmlformats.org/officeDocument/2006/relationships/diagramColors" Target="../diagrams/colors4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7" Type="http://schemas.openxmlformats.org/officeDocument/2006/relationships/image" Target="../media/image17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16.png"/><Relationship Id="rId4" Type="http://schemas.microsoft.com/office/2017/06/relationships/model3d" Target="../media/model3d1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30CC-AEF6-293F-A174-B124FAA01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129" y="329926"/>
            <a:ext cx="8825658" cy="2677648"/>
          </a:xfrm>
        </p:spPr>
        <p:txBody>
          <a:bodyPr/>
          <a:lstStyle/>
          <a:p>
            <a:r>
              <a:rPr lang="en-US" dirty="0"/>
              <a:t>Data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6D0BA-F7F3-E673-EF3B-9F781F569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43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6BB145-DE1E-1101-97B8-70AAA77CFC2F}"/>
              </a:ext>
            </a:extLst>
          </p:cNvPr>
          <p:cNvSpPr txBox="1"/>
          <p:nvPr/>
        </p:nvSpPr>
        <p:spPr>
          <a:xfrm>
            <a:off x="176982" y="1706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Most popular cuisines by vote count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8476534"/>
              </p:ext>
            </p:extLst>
          </p:nvPr>
        </p:nvGraphicFramePr>
        <p:xfrm>
          <a:off x="176982" y="733870"/>
          <a:ext cx="5919018" cy="4127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4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999337"/>
              </p:ext>
            </p:extLst>
          </p:nvPr>
        </p:nvGraphicFramePr>
        <p:xfrm>
          <a:off x="6376218" y="1545829"/>
          <a:ext cx="5638800" cy="4778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93C038-77B8-B6DB-1D75-B369378BA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902727"/>
              </p:ext>
            </p:extLst>
          </p:nvPr>
        </p:nvGraphicFramePr>
        <p:xfrm>
          <a:off x="-1188720" y="4389119"/>
          <a:ext cx="8128000" cy="278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985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4524E-B270-CFB7-ACF3-15A030A9694B}"/>
              </a:ext>
            </a:extLst>
          </p:cNvPr>
          <p:cNvSpPr txBox="1"/>
          <p:nvPr/>
        </p:nvSpPr>
        <p:spPr>
          <a:xfrm>
            <a:off x="619432" y="35610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Cuisines with consistently higher ratings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746215"/>
              </p:ext>
            </p:extLst>
          </p:nvPr>
        </p:nvGraphicFramePr>
        <p:xfrm>
          <a:off x="181897" y="808704"/>
          <a:ext cx="11130115" cy="5240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EE6A633-2565-7111-EC28-B2E369E93964}"/>
              </a:ext>
            </a:extLst>
          </p:cNvPr>
          <p:cNvSpPr txBox="1"/>
          <p:nvPr/>
        </p:nvSpPr>
        <p:spPr>
          <a:xfrm>
            <a:off x="477520" y="6101782"/>
            <a:ext cx="81686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700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5CF5-3B28-6FD0-4460-7D0D60072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Task 2: Descriptive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5334B-866F-BA46-A647-984A72A1D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741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20D09C-113D-32E0-93B3-07F955F164BD}"/>
              </a:ext>
            </a:extLst>
          </p:cNvPr>
          <p:cNvSpPr txBox="1"/>
          <p:nvPr/>
        </p:nvSpPr>
        <p:spPr>
          <a:xfrm>
            <a:off x="275303" y="129119"/>
            <a:ext cx="8691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Calculation basic statistical measures for numerical columns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7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958047"/>
              </p:ext>
            </p:extLst>
          </p:nvPr>
        </p:nvGraphicFramePr>
        <p:xfrm>
          <a:off x="555522" y="681994"/>
          <a:ext cx="5171771" cy="2984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7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732976"/>
              </p:ext>
            </p:extLst>
          </p:nvPr>
        </p:nvGraphicFramePr>
        <p:xfrm>
          <a:off x="5727293" y="817408"/>
          <a:ext cx="5275004" cy="2872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612558-705A-0B60-24BD-FCE7C8A7D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92869"/>
              </p:ext>
            </p:extLst>
          </p:nvPr>
        </p:nvGraphicFramePr>
        <p:xfrm>
          <a:off x="275303" y="3615751"/>
          <a:ext cx="5171772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5802">
                  <a:extLst>
                    <a:ext uri="{9D8B030D-6E8A-4147-A177-3AD203B41FA5}">
                      <a16:colId xmlns:a16="http://schemas.microsoft.com/office/drawing/2014/main" val="2516284262"/>
                    </a:ext>
                  </a:extLst>
                </a:gridCol>
                <a:gridCol w="2205970">
                  <a:extLst>
                    <a:ext uri="{9D8B030D-6E8A-4147-A177-3AD203B41FA5}">
                      <a16:colId xmlns:a16="http://schemas.microsoft.com/office/drawing/2014/main" val="266802069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Longitude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75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13355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Mean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64.12657446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084714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Standard Error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0.424305636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101057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Median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77.1919642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9334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Mode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782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Standard Deviation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41.46705785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70527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Sample Variance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1719.516887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8098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Kurtosis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8.216586264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17593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Skewness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-2.807327834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7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Range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332.7805753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85777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Minimum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-157.948486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16786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Maximum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174.8320893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09567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612472.9127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5262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Count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9551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08484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844858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7D3893-0005-3AB5-3740-1F565D593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48168"/>
              </p:ext>
            </p:extLst>
          </p:nvPr>
        </p:nvGraphicFramePr>
        <p:xfrm>
          <a:off x="6575318" y="3707191"/>
          <a:ext cx="3835400" cy="2750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9447">
                  <a:extLst>
                    <a:ext uri="{9D8B030D-6E8A-4147-A177-3AD203B41FA5}">
                      <a16:colId xmlns:a16="http://schemas.microsoft.com/office/drawing/2014/main" val="791234141"/>
                    </a:ext>
                  </a:extLst>
                </a:gridCol>
                <a:gridCol w="1635953">
                  <a:extLst>
                    <a:ext uri="{9D8B030D-6E8A-4147-A177-3AD203B41FA5}">
                      <a16:colId xmlns:a16="http://schemas.microsoft.com/office/drawing/2014/main" val="1521262069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Latitude</a:t>
                      </a:r>
                      <a:endParaRPr lang="en-IN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767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39329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Mean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25.8543807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1373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Standard Error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0.112637094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1823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Median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28.57046888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8800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Mode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87472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Standard Deviation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11.00793512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100419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Sample Variance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121.1746357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43429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Kurtosis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12.53080267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2868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Skewness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-3.081635351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5216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Range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97.307408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60386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Minimum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-41.330428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25717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Maximum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55.97698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71752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246935.1901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4164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Count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9551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8040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88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7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283960"/>
              </p:ext>
            </p:extLst>
          </p:nvPr>
        </p:nvGraphicFramePr>
        <p:xfrm>
          <a:off x="6096000" y="531823"/>
          <a:ext cx="4572000" cy="2726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7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1737055"/>
              </p:ext>
            </p:extLst>
          </p:nvPr>
        </p:nvGraphicFramePr>
        <p:xfrm>
          <a:off x="752167" y="531823"/>
          <a:ext cx="4572000" cy="2726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7D86D7-2DAD-CEC4-C30A-3179BD021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968342"/>
              </p:ext>
            </p:extLst>
          </p:nvPr>
        </p:nvGraphicFramePr>
        <p:xfrm>
          <a:off x="953728" y="3511346"/>
          <a:ext cx="3942736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1000">
                  <a:extLst>
                    <a:ext uri="{9D8B030D-6E8A-4147-A177-3AD203B41FA5}">
                      <a16:colId xmlns:a16="http://schemas.microsoft.com/office/drawing/2014/main" val="1569743107"/>
                    </a:ext>
                  </a:extLst>
                </a:gridCol>
                <a:gridCol w="1681736">
                  <a:extLst>
                    <a:ext uri="{9D8B030D-6E8A-4147-A177-3AD203B41FA5}">
                      <a16:colId xmlns:a16="http://schemas.microsoft.com/office/drawing/2014/main" val="1062859349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Votes</a:t>
                      </a:r>
                      <a:endParaRPr lang="en-IN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1475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748070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Mean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156.9097477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69901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Standard Error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4.401643186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22618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Median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1285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Mode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5371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Standard Deviation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430.1691454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0245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Sample Variance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185045.4936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44042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Kurtosis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128.2259689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51659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Skewness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8.807636688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27515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Range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10934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3373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Minimum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78322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Maximum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10934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35907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1498645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451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Count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9551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132566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52557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BCB819-BA04-A7C2-CD23-4F0815887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530517"/>
              </p:ext>
            </p:extLst>
          </p:nvPr>
        </p:nvGraphicFramePr>
        <p:xfrm>
          <a:off x="6184080" y="3381243"/>
          <a:ext cx="4572000" cy="2941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3240">
                  <a:extLst>
                    <a:ext uri="{9D8B030D-6E8A-4147-A177-3AD203B41FA5}">
                      <a16:colId xmlns:a16="http://schemas.microsoft.com/office/drawing/2014/main" val="1490123185"/>
                    </a:ext>
                  </a:extLst>
                </a:gridCol>
                <a:gridCol w="1938760">
                  <a:extLst>
                    <a:ext uri="{9D8B030D-6E8A-4147-A177-3AD203B41FA5}">
                      <a16:colId xmlns:a16="http://schemas.microsoft.com/office/drawing/2014/main" val="5151485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4006825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Average Aggrigate rating</a:t>
                      </a:r>
                      <a:endParaRPr lang="en-IN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144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92784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Mean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2.666370014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9105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Standard Error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0.015516113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96564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Median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3.2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10373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Mode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02966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Standard Deviation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1.51637754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39479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Sample Variance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2.299400843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6251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Kurtosis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-0.582217137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373906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Skewness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-0.954130473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642024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Range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4.9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7382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Minimum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9856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Maximum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4.9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19992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25466.5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05511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Count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9551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01447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75FA1DC-AF50-FB53-8553-9D29CF19BAA0}"/>
              </a:ext>
            </a:extLst>
          </p:cNvPr>
          <p:cNvSpPr txBox="1"/>
          <p:nvPr/>
        </p:nvSpPr>
        <p:spPr>
          <a:xfrm>
            <a:off x="501445" y="859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Calculation basic statistical measures for numerical columns</a:t>
            </a:r>
          </a:p>
        </p:txBody>
      </p:sp>
    </p:spTree>
    <p:extLst>
      <p:ext uri="{BB962C8B-B14F-4D97-AF65-F5344CB8AC3E}">
        <p14:creationId xmlns:p14="http://schemas.microsoft.com/office/powerpoint/2010/main" val="309324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A5B929-F451-6E27-211D-FBD45B1CEA90}"/>
              </a:ext>
            </a:extLst>
          </p:cNvPr>
          <p:cNvSpPr txBox="1"/>
          <p:nvPr/>
        </p:nvSpPr>
        <p:spPr>
          <a:xfrm>
            <a:off x="481781" y="1046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Explore distribution of categorical variables (Country Code, City, Cuisines)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1873B5F-3A7D-9088-4414-5CC616EE8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687408"/>
              </p:ext>
            </p:extLst>
          </p:nvPr>
        </p:nvGraphicFramePr>
        <p:xfrm>
          <a:off x="-137651" y="768650"/>
          <a:ext cx="6715432" cy="2837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37CF4C83-8E9C-434B-84E4-FA7E1B89984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18668456"/>
                  </p:ext>
                </p:extLst>
              </p:nvPr>
            </p:nvGraphicFramePr>
            <p:xfrm>
              <a:off x="6897329" y="698521"/>
              <a:ext cx="4572000" cy="298323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37CF4C83-8E9C-434B-84E4-FA7E1B8998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7329" y="698521"/>
                <a:ext cx="4572000" cy="298323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17DDAB0-2B00-4244-9C3F-1C5E96132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69553"/>
              </p:ext>
            </p:extLst>
          </p:nvPr>
        </p:nvGraphicFramePr>
        <p:xfrm>
          <a:off x="2389239" y="3460372"/>
          <a:ext cx="5899354" cy="3397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962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0F9748-6F50-4BD4-C0B5-051EA3BEB44D}"/>
              </a:ext>
            </a:extLst>
          </p:cNvPr>
          <p:cNvSpPr txBox="1"/>
          <p:nvPr/>
        </p:nvSpPr>
        <p:spPr>
          <a:xfrm>
            <a:off x="422787" y="14878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 Top cuisines and cities with highest 3 restaurant counts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D87DE60-67EB-75B7-886D-B9E83F1EF7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1824775"/>
              </p:ext>
            </p:extLst>
          </p:nvPr>
        </p:nvGraphicFramePr>
        <p:xfrm>
          <a:off x="-75053" y="818535"/>
          <a:ext cx="9625780" cy="5220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2338BA-B5FE-7DFA-68B9-5EFB732AC9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472519"/>
              </p:ext>
            </p:extLst>
          </p:nvPr>
        </p:nvGraphicFramePr>
        <p:xfrm>
          <a:off x="8930640" y="2878011"/>
          <a:ext cx="3464560" cy="3161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695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A9B8-5A2B-B429-374B-438E826F5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3:Geospatial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116CE-EFB5-22B3-1041-4711761EF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878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507F0-8B60-3CD4-0271-C4CF3FD19117}"/>
              </a:ext>
            </a:extLst>
          </p:cNvPr>
          <p:cNvSpPr txBox="1"/>
          <p:nvPr/>
        </p:nvSpPr>
        <p:spPr>
          <a:xfrm>
            <a:off x="481780" y="334297"/>
            <a:ext cx="7462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Visualize restaurant locations using latitude/longitude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109DF-AAD1-3756-1451-74808003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7" y="1586834"/>
            <a:ext cx="10160515" cy="36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2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6C17-BF69-E753-CAE2-51D6B5F79DA0}"/>
              </a:ext>
            </a:extLst>
          </p:cNvPr>
          <p:cNvSpPr txBox="1"/>
          <p:nvPr/>
        </p:nvSpPr>
        <p:spPr>
          <a:xfrm>
            <a:off x="845574" y="324465"/>
            <a:ext cx="699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Analyze restaurant distribution across cities/countries</a:t>
            </a:r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BDD6F-4415-857C-EDD9-B97E17603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2" y="724575"/>
            <a:ext cx="8420100" cy="520065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C509DE9-D59F-60B2-1356-99AC94A2F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63235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C37A14-9E61-0B23-62BD-436BE2464A18}"/>
              </a:ext>
            </a:extLst>
          </p:cNvPr>
          <p:cNvSpPr txBox="1"/>
          <p:nvPr/>
        </p:nvSpPr>
        <p:spPr>
          <a:xfrm>
            <a:off x="8567174" y="2871020"/>
            <a:ext cx="1592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Has Highest Restaurant Count</a:t>
            </a:r>
            <a:endParaRPr lang="en-IN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0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A7B679F-771D-9EF1-8D73-629493817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7941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loud 3">
            <a:extLst>
              <a:ext uri="{FF2B5EF4-FFF2-40B4-BE49-F238E27FC236}">
                <a16:creationId xmlns:a16="http://schemas.microsoft.com/office/drawing/2014/main" id="{B4EF484C-78DD-CA99-3E41-6D308FD4CDBC}"/>
              </a:ext>
            </a:extLst>
          </p:cNvPr>
          <p:cNvSpPr/>
          <p:nvPr/>
        </p:nvSpPr>
        <p:spPr>
          <a:xfrm>
            <a:off x="108156" y="108155"/>
            <a:ext cx="1818968" cy="2153264"/>
          </a:xfrm>
          <a:prstGeom prst="cloud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Need ?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5059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C182A-7683-2F58-4334-B1DAC8EF6814}"/>
              </a:ext>
            </a:extLst>
          </p:cNvPr>
          <p:cNvSpPr txBox="1"/>
          <p:nvPr/>
        </p:nvSpPr>
        <p:spPr>
          <a:xfrm>
            <a:off x="550606" y="363794"/>
            <a:ext cx="8180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Analyze restaurant distribution across cities/countries</a:t>
            </a:r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7F02A-299C-494D-ADBD-1F3BEE821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9" y="763904"/>
            <a:ext cx="8448675" cy="5248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E12C15-8AB1-B670-F06D-4051FA9F1A9E}"/>
              </a:ext>
            </a:extLst>
          </p:cNvPr>
          <p:cNvSpPr/>
          <p:nvPr/>
        </p:nvSpPr>
        <p:spPr>
          <a:xfrm>
            <a:off x="878778" y="5934670"/>
            <a:ext cx="10867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India   Highest Restaurant Count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2F82AA2-A01C-ED9B-B53D-196E34EFA174}"/>
              </a:ext>
            </a:extLst>
          </p:cNvPr>
          <p:cNvSpPr/>
          <p:nvPr/>
        </p:nvSpPr>
        <p:spPr>
          <a:xfrm>
            <a:off x="2635043" y="5973875"/>
            <a:ext cx="570271" cy="48178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042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99A9C-82D1-D4E7-71A5-945DC7876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6" y="1047750"/>
            <a:ext cx="8458200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DF9E3-C595-C867-20A0-E8DF1350841D}"/>
              </a:ext>
            </a:extLst>
          </p:cNvPr>
          <p:cNvSpPr txBox="1"/>
          <p:nvPr/>
        </p:nvSpPr>
        <p:spPr>
          <a:xfrm>
            <a:off x="353960" y="176981"/>
            <a:ext cx="7973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Find correlations between location and ratings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158370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E578F-3FCE-2950-291E-C873D37E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22" y="1582532"/>
            <a:ext cx="8410575" cy="469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E76E7-D990-28CE-FC35-E14F43FE5FA8}"/>
              </a:ext>
            </a:extLst>
          </p:cNvPr>
          <p:cNvSpPr txBox="1"/>
          <p:nvPr/>
        </p:nvSpPr>
        <p:spPr>
          <a:xfrm>
            <a:off x="481781" y="285135"/>
            <a:ext cx="7846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Find correlations between location and ratings</a:t>
            </a:r>
            <a:endParaRPr lang="en-IN" sz="2400" b="1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7407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D345A-D8C0-1DA8-0BB8-1113FB28D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4" y="1289869"/>
            <a:ext cx="8458200" cy="5391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2A39F-FBD1-648C-E385-8511B59A4440}"/>
              </a:ext>
            </a:extLst>
          </p:cNvPr>
          <p:cNvSpPr txBox="1"/>
          <p:nvPr/>
        </p:nvSpPr>
        <p:spPr>
          <a:xfrm>
            <a:off x="490384" y="176981"/>
            <a:ext cx="5910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Find correlations between location and ratings</a:t>
            </a:r>
            <a:endParaRPr lang="en-IN" sz="2400" b="1" dirty="0"/>
          </a:p>
          <a:p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453D6-166A-E705-8D26-EC291CA0628F}"/>
              </a:ext>
            </a:extLst>
          </p:cNvPr>
          <p:cNvSpPr txBox="1"/>
          <p:nvPr/>
        </p:nvSpPr>
        <p:spPr>
          <a:xfrm>
            <a:off x="9029699" y="2385391"/>
            <a:ext cx="2797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Location </a:t>
            </a:r>
            <a:r>
              <a:rPr lang="en-US" sz="2000" b="1" dirty="0" err="1"/>
              <a:t>India:Lucknow</a:t>
            </a:r>
            <a:r>
              <a:rPr lang="en-US" sz="2000" b="1" dirty="0"/>
              <a:t>,</a:t>
            </a:r>
          </a:p>
          <a:p>
            <a:pPr algn="ctr"/>
            <a:r>
              <a:rPr lang="en-US" sz="2000" b="1" dirty="0"/>
              <a:t>Guwahati and Ahmedabad have </a:t>
            </a:r>
            <a:r>
              <a:rPr lang="en-US" sz="2000" b="1" dirty="0" err="1"/>
              <a:t>highterst</a:t>
            </a:r>
            <a:r>
              <a:rPr lang="en-US" sz="2000" b="1" dirty="0"/>
              <a:t> Restaurant rating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95389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33F26-77EC-0A26-1037-7AB774049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1" y="1142231"/>
            <a:ext cx="8429625" cy="5438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4B2C1-89A7-280B-78AC-11CEE32FDE65}"/>
              </a:ext>
            </a:extLst>
          </p:cNvPr>
          <p:cNvSpPr txBox="1"/>
          <p:nvPr/>
        </p:nvSpPr>
        <p:spPr>
          <a:xfrm>
            <a:off x="432620" y="276994"/>
            <a:ext cx="7600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Find correlations between location and ratings</a:t>
            </a:r>
            <a:endParaRPr lang="en-IN" sz="2400" b="1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4342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48B3-6E50-7544-FA76-D5E8252D2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1:Table Booking and Online Delivery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87CB3-6F18-BF85-6FCF-9AC328383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775" y="1916193"/>
            <a:ext cx="8825658" cy="861420"/>
          </a:xfrm>
        </p:spPr>
        <p:txBody>
          <a:bodyPr/>
          <a:lstStyle/>
          <a:p>
            <a:r>
              <a:rPr lang="en-US" dirty="0"/>
              <a:t>Level :2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831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776BA-5B37-992E-E9F4-6E8F00728085}"/>
              </a:ext>
            </a:extLst>
          </p:cNvPr>
          <p:cNvSpPr txBox="1"/>
          <p:nvPr/>
        </p:nvSpPr>
        <p:spPr>
          <a:xfrm>
            <a:off x="1022555" y="491613"/>
            <a:ext cx="64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of restaurants offering these services</a:t>
            </a: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53F94D-3298-7C81-AAA9-95E5C3A3C6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586972"/>
              </p:ext>
            </p:extLst>
          </p:nvPr>
        </p:nvGraphicFramePr>
        <p:xfrm>
          <a:off x="390996" y="1013898"/>
          <a:ext cx="4787941" cy="3404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2208FF0-782A-55BC-AC8B-32CF165FE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527349"/>
              </p:ext>
            </p:extLst>
          </p:nvPr>
        </p:nvGraphicFramePr>
        <p:xfrm>
          <a:off x="5826924" y="1268361"/>
          <a:ext cx="5324536" cy="3102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A5854A-00B2-A98E-B040-93BAE28ADD49}"/>
              </a:ext>
            </a:extLst>
          </p:cNvPr>
          <p:cNvSpPr txBox="1"/>
          <p:nvPr/>
        </p:nvSpPr>
        <p:spPr>
          <a:xfrm>
            <a:off x="1573161" y="1268361"/>
            <a:ext cx="27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Has Table Booking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odern Square Table For 6">
                <a:extLst>
                  <a:ext uri="{FF2B5EF4-FFF2-40B4-BE49-F238E27FC236}">
                    <a16:creationId xmlns:a16="http://schemas.microsoft.com/office/drawing/2014/main" id="{7EE34701-F02F-23F4-650B-80101DF643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104821"/>
                  </p:ext>
                </p:extLst>
              </p:nvPr>
            </p:nvGraphicFramePr>
            <p:xfrm>
              <a:off x="305802" y="3881700"/>
              <a:ext cx="4859071" cy="29763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859071" cy="2976300"/>
                    </a:xfrm>
                    <a:prstGeom prst="rect">
                      <a:avLst/>
                    </a:prstGeom>
                  </am3d:spPr>
                  <am3d:camera>
                    <am3d:pos x="0" y="0" z="605817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67058" d="1000000"/>
                    <am3d:preTrans dx="0" dy="-64202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34202" ay="-13608" az="-80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72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odern Square Table For 6">
                <a:extLst>
                  <a:ext uri="{FF2B5EF4-FFF2-40B4-BE49-F238E27FC236}">
                    <a16:creationId xmlns:a16="http://schemas.microsoft.com/office/drawing/2014/main" id="{7EE34701-F02F-23F4-650B-80101DF64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802" y="3881700"/>
                <a:ext cx="4859071" cy="2976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obile phone">
                <a:extLst>
                  <a:ext uri="{FF2B5EF4-FFF2-40B4-BE49-F238E27FC236}">
                    <a16:creationId xmlns:a16="http://schemas.microsoft.com/office/drawing/2014/main" id="{B783A11B-5FA6-FD12-616A-ED81224717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3993882"/>
                  </p:ext>
                </p:extLst>
              </p:nvPr>
            </p:nvGraphicFramePr>
            <p:xfrm>
              <a:off x="8139152" y="3892863"/>
              <a:ext cx="1238937" cy="247734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38937" cy="2477344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2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30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obile phone">
                <a:extLst>
                  <a:ext uri="{FF2B5EF4-FFF2-40B4-BE49-F238E27FC236}">
                    <a16:creationId xmlns:a16="http://schemas.microsoft.com/office/drawing/2014/main" id="{B783A11B-5FA6-FD12-616A-ED81224717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9152" y="3892863"/>
                <a:ext cx="1238937" cy="247734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A29936-2479-D6EB-9039-7E27C9CF9ED8}"/>
              </a:ext>
            </a:extLst>
          </p:cNvPr>
          <p:cNvSpPr txBox="1"/>
          <p:nvPr/>
        </p:nvSpPr>
        <p:spPr>
          <a:xfrm>
            <a:off x="8257212" y="4562168"/>
            <a:ext cx="112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Online Booking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45BDD-584C-2D47-CB76-53207F7CC675}"/>
              </a:ext>
            </a:extLst>
          </p:cNvPr>
          <p:cNvSpPr txBox="1"/>
          <p:nvPr/>
        </p:nvSpPr>
        <p:spPr>
          <a:xfrm>
            <a:off x="2005781" y="4807070"/>
            <a:ext cx="127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Less Table Booking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01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6FBA77-822B-6657-01A5-8808F301205C}"/>
              </a:ext>
            </a:extLst>
          </p:cNvPr>
          <p:cNvSpPr txBox="1"/>
          <p:nvPr/>
        </p:nvSpPr>
        <p:spPr>
          <a:xfrm>
            <a:off x="570271" y="147484"/>
            <a:ext cx="577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ratings between restaurants with/without table booking</a:t>
            </a:r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CCD5D7F-46ED-B25A-7DA1-FD2E12ED0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2771119"/>
              </p:ext>
            </p:extLst>
          </p:nvPr>
        </p:nvGraphicFramePr>
        <p:xfrm>
          <a:off x="570271" y="1236267"/>
          <a:ext cx="7148051" cy="4584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2C1FDC-F568-5BFC-A8D7-378FE9A4C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4952954"/>
              </p:ext>
            </p:extLst>
          </p:nvPr>
        </p:nvGraphicFramePr>
        <p:xfrm>
          <a:off x="7380748" y="1236267"/>
          <a:ext cx="4811252" cy="4289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1961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FA6F8-0A21-6803-E0A4-9B3AE4A44EE1}"/>
              </a:ext>
            </a:extLst>
          </p:cNvPr>
          <p:cNvSpPr txBox="1"/>
          <p:nvPr/>
        </p:nvSpPr>
        <p:spPr>
          <a:xfrm>
            <a:off x="1032387" y="511277"/>
            <a:ext cx="726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Analyzation online delivery availability across price ranges</a:t>
            </a:r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8262D45-8C40-BD19-5A1A-6C80EAFA5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5707"/>
              </p:ext>
            </p:extLst>
          </p:nvPr>
        </p:nvGraphicFramePr>
        <p:xfrm>
          <a:off x="1032386" y="1238865"/>
          <a:ext cx="7266039" cy="4613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EA6CB25-5A2B-8244-4A92-10382644E498}"/>
              </a:ext>
            </a:extLst>
          </p:cNvPr>
          <p:cNvSpPr txBox="1"/>
          <p:nvPr/>
        </p:nvSpPr>
        <p:spPr>
          <a:xfrm>
            <a:off x="9370142" y="3529781"/>
            <a:ext cx="2497393" cy="151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highlight>
                  <a:srgbClr val="008080"/>
                </a:highlight>
              </a:rPr>
              <a:t>Overall, 74.34% of restaurant bookings are made without table reservations.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677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2E18-CA4E-3CD7-DC92-886B10343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2: Price Range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C5CB7-6C9C-2E9E-EBA7-656230AA0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099733"/>
            <a:ext cx="8825658" cy="861420"/>
          </a:xfrm>
        </p:spPr>
        <p:txBody>
          <a:bodyPr/>
          <a:lstStyle/>
          <a:p>
            <a:r>
              <a:rPr lang="en-US" dirty="0"/>
              <a:t>Level :2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020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8308D-531F-BD5F-A019-D03D0322C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" y="412955"/>
            <a:ext cx="9556764" cy="6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93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D3071-8FD5-E4AE-9BD1-EB5C2841B708}"/>
              </a:ext>
            </a:extLst>
          </p:cNvPr>
          <p:cNvSpPr txBox="1"/>
          <p:nvPr/>
        </p:nvSpPr>
        <p:spPr>
          <a:xfrm>
            <a:off x="1071716" y="324465"/>
            <a:ext cx="688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price range</a:t>
            </a:r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A40B837-1214-FEE5-5DC8-097F1E56B6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061706"/>
              </p:ext>
            </p:extLst>
          </p:nvPr>
        </p:nvGraphicFramePr>
        <p:xfrm>
          <a:off x="570270" y="894736"/>
          <a:ext cx="8170607" cy="4434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ECA30A-0F87-3175-4C62-C9A76E2C1B05}"/>
              </a:ext>
            </a:extLst>
          </p:cNvPr>
          <p:cNvSpPr txBox="1"/>
          <p:nvPr/>
        </p:nvSpPr>
        <p:spPr>
          <a:xfrm>
            <a:off x="1248697" y="57785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The most common price range is 1</a:t>
            </a:r>
          </a:p>
        </p:txBody>
      </p:sp>
    </p:spTree>
    <p:extLst>
      <p:ext uri="{BB962C8B-B14F-4D97-AF65-F5344CB8AC3E}">
        <p14:creationId xmlns:p14="http://schemas.microsoft.com/office/powerpoint/2010/main" val="48921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2C4DC-0B6C-3763-76A9-586F2F5E26F8}"/>
              </a:ext>
            </a:extLst>
          </p:cNvPr>
          <p:cNvSpPr txBox="1"/>
          <p:nvPr/>
        </p:nvSpPr>
        <p:spPr>
          <a:xfrm>
            <a:off x="1681316" y="334297"/>
            <a:ext cx="5565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Average rating per price rang</a:t>
            </a:r>
            <a:endParaRPr lang="en-IN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833FD2A-2780-679D-1898-8452E8854F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484209"/>
              </p:ext>
            </p:extLst>
          </p:nvPr>
        </p:nvGraphicFramePr>
        <p:xfrm>
          <a:off x="1828800" y="1303397"/>
          <a:ext cx="7059561" cy="4183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BF0641-DC92-9BC7-C74E-B6C865BAA955}"/>
              </a:ext>
            </a:extLst>
          </p:cNvPr>
          <p:cNvSpPr txBox="1"/>
          <p:nvPr/>
        </p:nvSpPr>
        <p:spPr>
          <a:xfrm>
            <a:off x="1150374" y="5830529"/>
            <a:ext cx="762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Price Range (4):Has highest average rating</a:t>
            </a:r>
            <a:endParaRPr lang="en-IN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82103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5EB32F-FEEE-4915-AB76-7BF12B3EFE03}"/>
              </a:ext>
            </a:extLst>
          </p:cNvPr>
          <p:cNvSpPr txBox="1"/>
          <p:nvPr/>
        </p:nvSpPr>
        <p:spPr>
          <a:xfrm>
            <a:off x="1435509" y="491613"/>
            <a:ext cx="753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representing highest average rating among price ranges</a:t>
            </a:r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AD208C5-A46E-442F-2D77-8EF0B1D545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838621"/>
              </p:ext>
            </p:extLst>
          </p:nvPr>
        </p:nvGraphicFramePr>
        <p:xfrm>
          <a:off x="1302774" y="1347019"/>
          <a:ext cx="8765458" cy="4404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B0A766-65C5-3113-B2A1-842C5C2971B8}"/>
              </a:ext>
            </a:extLst>
          </p:cNvPr>
          <p:cNvSpPr txBox="1"/>
          <p:nvPr/>
        </p:nvSpPr>
        <p:spPr>
          <a:xfrm>
            <a:off x="1573161" y="59147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Dark Green is the </a:t>
            </a:r>
            <a:r>
              <a:rPr lang="en-IN" b="1" dirty="0" err="1"/>
              <a:t>color</a:t>
            </a:r>
            <a:r>
              <a:rPr lang="en-IN" b="1" dirty="0"/>
              <a:t> representing highest average rating </a:t>
            </a:r>
          </a:p>
        </p:txBody>
      </p:sp>
    </p:spTree>
    <p:extLst>
      <p:ext uri="{BB962C8B-B14F-4D97-AF65-F5344CB8AC3E}">
        <p14:creationId xmlns:p14="http://schemas.microsoft.com/office/powerpoint/2010/main" val="1084605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AB6761-3E56-5B62-6850-BF5D5D06952F}"/>
              </a:ext>
            </a:extLst>
          </p:cNvPr>
          <p:cNvSpPr txBox="1"/>
          <p:nvPr/>
        </p:nvSpPr>
        <p:spPr>
          <a:xfrm>
            <a:off x="589936" y="226143"/>
            <a:ext cx="940947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Details, Tools, and Software Used: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DBF4231-F499-1045-106C-5B7023D9B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4818557"/>
              </p:ext>
            </p:extLst>
          </p:nvPr>
        </p:nvGraphicFramePr>
        <p:xfrm>
          <a:off x="750530" y="835742"/>
          <a:ext cx="9409470" cy="5302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97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188029-BA2C-E0A5-915C-0008A8ECF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11658"/>
              </p:ext>
            </p:extLst>
          </p:nvPr>
        </p:nvGraphicFramePr>
        <p:xfrm>
          <a:off x="776748" y="462116"/>
          <a:ext cx="9383252" cy="5676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973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95AF-AFE3-5C49-51BD-8983054B3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Data Exploration and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4F0BC-2922-E612-C521-6DC7CAC00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669023"/>
            <a:ext cx="8825658" cy="861420"/>
          </a:xfrm>
        </p:spPr>
        <p:txBody>
          <a:bodyPr/>
          <a:lstStyle/>
          <a:p>
            <a:r>
              <a:rPr lang="en-US" dirty="0"/>
              <a:t>Task :1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1834B-8DD2-E86D-6D07-F1019EA16DA9}"/>
              </a:ext>
            </a:extLst>
          </p:cNvPr>
          <p:cNvSpPr txBox="1"/>
          <p:nvPr/>
        </p:nvSpPr>
        <p:spPr>
          <a:xfrm>
            <a:off x="859987" y="484172"/>
            <a:ext cx="562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Result: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8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AD56B-C770-C0F0-F392-9870036E81B0}"/>
              </a:ext>
            </a:extLst>
          </p:cNvPr>
          <p:cNvSpPr txBox="1"/>
          <p:nvPr/>
        </p:nvSpPr>
        <p:spPr>
          <a:xfrm>
            <a:off x="353962" y="0"/>
            <a:ext cx="7288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Analyze "Aggregate rating" distribution and identify class imbalances</a:t>
            </a:r>
            <a:endParaRPr lang="en-IN" sz="2000" b="1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3FCEABF-BA8D-DE73-5AA7-12D97C0BE9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948477"/>
              </p:ext>
            </p:extLst>
          </p:nvPr>
        </p:nvGraphicFramePr>
        <p:xfrm>
          <a:off x="747251" y="963560"/>
          <a:ext cx="8457709" cy="3527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E11A90F-7BAE-061D-3F61-B5EFFE13DCD1}"/>
              </a:ext>
            </a:extLst>
          </p:cNvPr>
          <p:cNvSpPr txBox="1"/>
          <p:nvPr/>
        </p:nvSpPr>
        <p:spPr>
          <a:xfrm>
            <a:off x="747251" y="4758813"/>
            <a:ext cx="6730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/>
              <a:t>There are many ratings in the 0-1 and 3-4 ranges, and fewer in the 1-2 and 4-5 ranges, showing uneven distribution.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4885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012CEC-564B-EE6C-FCC0-98DDC1292BBC}"/>
              </a:ext>
            </a:extLst>
          </p:cNvPr>
          <p:cNvSpPr txBox="1"/>
          <p:nvPr/>
        </p:nvSpPr>
        <p:spPr>
          <a:xfrm>
            <a:off x="127819" y="0"/>
            <a:ext cx="6164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Rating distribution visualizations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3757A0-B08F-CE07-A281-5FE70735F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9932998"/>
              </p:ext>
            </p:extLst>
          </p:nvPr>
        </p:nvGraphicFramePr>
        <p:xfrm>
          <a:off x="806548" y="643513"/>
          <a:ext cx="7412916" cy="3997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F222A0-0520-5418-E061-A15DE0F084DA}"/>
              </a:ext>
            </a:extLst>
          </p:cNvPr>
          <p:cNvSpPr txBox="1"/>
          <p:nvPr/>
        </p:nvSpPr>
        <p:spPr>
          <a:xfrm>
            <a:off x="1120877" y="49362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/>
              <a:t>The average ratings across all cities are consistently high, with no significant class imbalance or outliers present.</a:t>
            </a:r>
          </a:p>
        </p:txBody>
      </p:sp>
    </p:spTree>
    <p:extLst>
      <p:ext uri="{BB962C8B-B14F-4D97-AF65-F5344CB8AC3E}">
        <p14:creationId xmlns:p14="http://schemas.microsoft.com/office/powerpoint/2010/main" val="369906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FCF4D6-42E6-D0D4-BD88-76C5317B05DC}"/>
              </a:ext>
            </a:extLst>
          </p:cNvPr>
          <p:cNvSpPr txBox="1"/>
          <p:nvPr/>
        </p:nvSpPr>
        <p:spPr>
          <a:xfrm>
            <a:off x="150433" y="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cuisine/city average ratings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144674"/>
              </p:ext>
            </p:extLst>
          </p:nvPr>
        </p:nvGraphicFramePr>
        <p:xfrm>
          <a:off x="150433" y="517293"/>
          <a:ext cx="11470640" cy="4359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2B3732-C267-0501-ED49-6BCD907BE9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254770"/>
              </p:ext>
            </p:extLst>
          </p:nvPr>
        </p:nvGraphicFramePr>
        <p:xfrm>
          <a:off x="436880" y="4876800"/>
          <a:ext cx="10210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069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35786B-EC47-4A8A-D270-E00F288485CC}"/>
              </a:ext>
            </a:extLst>
          </p:cNvPr>
          <p:cNvSpPr txBox="1"/>
          <p:nvPr/>
        </p:nvSpPr>
        <p:spPr>
          <a:xfrm>
            <a:off x="295951" y="140230"/>
            <a:ext cx="609600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Analyze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cuisine type vs rating relationship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204843"/>
              </p:ext>
            </p:extLst>
          </p:nvPr>
        </p:nvGraphicFramePr>
        <p:xfrm>
          <a:off x="137651" y="985377"/>
          <a:ext cx="8660909" cy="4520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FBE0-8BF3-65E1-5868-A26D6CA52971}"/>
              </a:ext>
            </a:extLst>
          </p:cNvPr>
          <p:cNvGrpSpPr/>
          <p:nvPr/>
        </p:nvGrpSpPr>
        <p:grpSpPr>
          <a:xfrm>
            <a:off x="9176479" y="1263083"/>
            <a:ext cx="2790000" cy="5413904"/>
            <a:chOff x="8902159" y="1069038"/>
            <a:chExt cx="2790000" cy="54139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361C977-13EA-7B50-829A-077F3FA5411F}"/>
                </a:ext>
              </a:extLst>
            </p:cNvPr>
            <p:cNvSpPr/>
            <p:nvPr/>
          </p:nvSpPr>
          <p:spPr>
            <a:xfrm>
              <a:off x="8902159" y="1069038"/>
              <a:ext cx="2790000" cy="1041135"/>
            </a:xfrm>
            <a:custGeom>
              <a:avLst/>
              <a:gdLst>
                <a:gd name="connsiteX0" fmla="*/ 0 w 2790000"/>
                <a:gd name="connsiteY0" fmla="*/ 0 h 1041135"/>
                <a:gd name="connsiteX1" fmla="*/ 2790000 w 2790000"/>
                <a:gd name="connsiteY1" fmla="*/ 0 h 1041135"/>
                <a:gd name="connsiteX2" fmla="*/ 2790000 w 2790000"/>
                <a:gd name="connsiteY2" fmla="*/ 1041135 h 1041135"/>
                <a:gd name="connsiteX3" fmla="*/ 0 w 2790000"/>
                <a:gd name="connsiteY3" fmla="*/ 1041135 h 1041135"/>
                <a:gd name="connsiteX4" fmla="*/ 0 w 2790000"/>
                <a:gd name="connsiteY4" fmla="*/ 0 h 10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0000" h="1041135">
                  <a:moveTo>
                    <a:pt x="0" y="0"/>
                  </a:moveTo>
                  <a:lnTo>
                    <a:pt x="2790000" y="0"/>
                  </a:lnTo>
                  <a:lnTo>
                    <a:pt x="2790000" y="1041135"/>
                  </a:lnTo>
                  <a:lnTo>
                    <a:pt x="0" y="1041135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1" kern="1200" dirty="0"/>
                <a:t>North Indian</a:t>
              </a:r>
              <a:r>
                <a:rPr lang="en-US" sz="2600" kern="1200" dirty="0"/>
                <a:t> with 2992 ratings</a:t>
              </a:r>
              <a:endParaRPr lang="en-IN" sz="26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B68E2CF-2EC6-BC8F-AF89-E004BB04958B}"/>
                </a:ext>
              </a:extLst>
            </p:cNvPr>
            <p:cNvSpPr/>
            <p:nvPr/>
          </p:nvSpPr>
          <p:spPr>
            <a:xfrm>
              <a:off x="9194659" y="2162230"/>
              <a:ext cx="2205000" cy="1041135"/>
            </a:xfrm>
            <a:custGeom>
              <a:avLst/>
              <a:gdLst>
                <a:gd name="connsiteX0" fmla="*/ 0 w 2205000"/>
                <a:gd name="connsiteY0" fmla="*/ 0 h 1041135"/>
                <a:gd name="connsiteX1" fmla="*/ 2205000 w 2205000"/>
                <a:gd name="connsiteY1" fmla="*/ 0 h 1041135"/>
                <a:gd name="connsiteX2" fmla="*/ 2205000 w 2205000"/>
                <a:gd name="connsiteY2" fmla="*/ 1041135 h 1041135"/>
                <a:gd name="connsiteX3" fmla="*/ 0 w 2205000"/>
                <a:gd name="connsiteY3" fmla="*/ 1041135 h 1041135"/>
                <a:gd name="connsiteX4" fmla="*/ 0 w 2205000"/>
                <a:gd name="connsiteY4" fmla="*/ 0 h 10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000" h="1041135">
                  <a:moveTo>
                    <a:pt x="0" y="0"/>
                  </a:moveTo>
                  <a:lnTo>
                    <a:pt x="2205000" y="0"/>
                  </a:lnTo>
                  <a:lnTo>
                    <a:pt x="2205000" y="1041135"/>
                  </a:lnTo>
                  <a:lnTo>
                    <a:pt x="0" y="1041135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2600" b="1" kern="1200" dirty="0"/>
                <a:t>Chinese</a:t>
              </a:r>
              <a:r>
                <a:rPr lang="en-US" sz="2600" kern="1200" dirty="0"/>
                <a:t> with 856 ratings</a:t>
              </a:r>
              <a:endParaRPr lang="en-IN" sz="26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DD0C00-EC68-FC72-EE6D-DF8DA0AF1713}"/>
                </a:ext>
              </a:extLst>
            </p:cNvPr>
            <p:cNvSpPr/>
            <p:nvPr/>
          </p:nvSpPr>
          <p:spPr>
            <a:xfrm>
              <a:off x="9082159" y="3255422"/>
              <a:ext cx="2430000" cy="1041135"/>
            </a:xfrm>
            <a:custGeom>
              <a:avLst/>
              <a:gdLst>
                <a:gd name="connsiteX0" fmla="*/ 0 w 2430000"/>
                <a:gd name="connsiteY0" fmla="*/ 0 h 1041135"/>
                <a:gd name="connsiteX1" fmla="*/ 2430000 w 2430000"/>
                <a:gd name="connsiteY1" fmla="*/ 0 h 1041135"/>
                <a:gd name="connsiteX2" fmla="*/ 2430000 w 2430000"/>
                <a:gd name="connsiteY2" fmla="*/ 1041135 h 1041135"/>
                <a:gd name="connsiteX3" fmla="*/ 0 w 2430000"/>
                <a:gd name="connsiteY3" fmla="*/ 1041135 h 1041135"/>
                <a:gd name="connsiteX4" fmla="*/ 0 w 2430000"/>
                <a:gd name="connsiteY4" fmla="*/ 0 h 10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0000" h="1041135">
                  <a:moveTo>
                    <a:pt x="0" y="0"/>
                  </a:moveTo>
                  <a:lnTo>
                    <a:pt x="2430000" y="0"/>
                  </a:lnTo>
                  <a:lnTo>
                    <a:pt x="2430000" y="1041135"/>
                  </a:lnTo>
                  <a:lnTo>
                    <a:pt x="0" y="1041135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1" kern="1200" dirty="0"/>
                <a:t>Fast Food</a:t>
              </a:r>
              <a:r>
                <a:rPr lang="en-US" sz="2600" kern="1200" dirty="0"/>
                <a:t> with 672 ratings</a:t>
              </a:r>
              <a:endParaRPr lang="en-IN" sz="26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C1C73E-2CAE-4909-9CD8-9A248CF31A9D}"/>
                </a:ext>
              </a:extLst>
            </p:cNvPr>
            <p:cNvSpPr/>
            <p:nvPr/>
          </p:nvSpPr>
          <p:spPr>
            <a:xfrm>
              <a:off x="9284659" y="4348615"/>
              <a:ext cx="2025000" cy="1041135"/>
            </a:xfrm>
            <a:custGeom>
              <a:avLst/>
              <a:gdLst>
                <a:gd name="connsiteX0" fmla="*/ 0 w 2025000"/>
                <a:gd name="connsiteY0" fmla="*/ 0 h 1041135"/>
                <a:gd name="connsiteX1" fmla="*/ 2025000 w 2025000"/>
                <a:gd name="connsiteY1" fmla="*/ 0 h 1041135"/>
                <a:gd name="connsiteX2" fmla="*/ 2025000 w 2025000"/>
                <a:gd name="connsiteY2" fmla="*/ 1041135 h 1041135"/>
                <a:gd name="connsiteX3" fmla="*/ 0 w 2025000"/>
                <a:gd name="connsiteY3" fmla="*/ 1041135 h 1041135"/>
                <a:gd name="connsiteX4" fmla="*/ 0 w 2025000"/>
                <a:gd name="connsiteY4" fmla="*/ 0 h 10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000" h="1041135">
                  <a:moveTo>
                    <a:pt x="0" y="0"/>
                  </a:moveTo>
                  <a:lnTo>
                    <a:pt x="2025000" y="0"/>
                  </a:lnTo>
                  <a:lnTo>
                    <a:pt x="2025000" y="1041135"/>
                  </a:lnTo>
                  <a:lnTo>
                    <a:pt x="0" y="1041135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1" kern="1200"/>
                <a:t>Bakery</a:t>
              </a:r>
              <a:r>
                <a:rPr lang="en-US" sz="2600" kern="1200"/>
                <a:t> with 622 ratings</a:t>
              </a:r>
              <a:endParaRPr lang="en-IN" sz="26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3A5AE7C-7638-8DB8-A097-21BCE48294C0}"/>
                </a:ext>
              </a:extLst>
            </p:cNvPr>
            <p:cNvSpPr/>
            <p:nvPr/>
          </p:nvSpPr>
          <p:spPr>
            <a:xfrm>
              <a:off x="9374659" y="5441807"/>
              <a:ext cx="1845000" cy="1041135"/>
            </a:xfrm>
            <a:custGeom>
              <a:avLst/>
              <a:gdLst>
                <a:gd name="connsiteX0" fmla="*/ 0 w 1845000"/>
                <a:gd name="connsiteY0" fmla="*/ 0 h 1041135"/>
                <a:gd name="connsiteX1" fmla="*/ 1845000 w 1845000"/>
                <a:gd name="connsiteY1" fmla="*/ 0 h 1041135"/>
                <a:gd name="connsiteX2" fmla="*/ 1845000 w 1845000"/>
                <a:gd name="connsiteY2" fmla="*/ 1041135 h 1041135"/>
                <a:gd name="connsiteX3" fmla="*/ 0 w 1845000"/>
                <a:gd name="connsiteY3" fmla="*/ 1041135 h 1041135"/>
                <a:gd name="connsiteX4" fmla="*/ 0 w 1845000"/>
                <a:gd name="connsiteY4" fmla="*/ 0 h 10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5000" h="1041135">
                  <a:moveTo>
                    <a:pt x="0" y="0"/>
                  </a:moveTo>
                  <a:lnTo>
                    <a:pt x="1845000" y="0"/>
                  </a:lnTo>
                  <a:lnTo>
                    <a:pt x="1845000" y="1041135"/>
                  </a:lnTo>
                  <a:lnTo>
                    <a:pt x="0" y="1041135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1" kern="1200"/>
                <a:t>Cafe</a:t>
              </a:r>
              <a:r>
                <a:rPr lang="en-US" sz="2600" kern="1200"/>
                <a:t> with 617 ratings</a:t>
              </a:r>
              <a:endParaRPr lang="en-IN" sz="2600" kern="1200"/>
            </a:p>
          </p:txBody>
        </p:sp>
      </p:grpSp>
      <p:sp>
        <p:nvSpPr>
          <p:cNvPr id="16" name="Cloud 15">
            <a:extLst>
              <a:ext uri="{FF2B5EF4-FFF2-40B4-BE49-F238E27FC236}">
                <a16:creationId xmlns:a16="http://schemas.microsoft.com/office/drawing/2014/main" id="{5DB3B119-EB95-BD0A-A9B7-122C98A9707F}"/>
              </a:ext>
            </a:extLst>
          </p:cNvPr>
          <p:cNvSpPr/>
          <p:nvPr/>
        </p:nvSpPr>
        <p:spPr>
          <a:xfrm>
            <a:off x="9301694" y="140230"/>
            <a:ext cx="2539570" cy="95702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62EAB6-DA66-30D5-88DB-062F5AFB6914}"/>
              </a:ext>
            </a:extLst>
          </p:cNvPr>
          <p:cNvSpPr txBox="1"/>
          <p:nvPr/>
        </p:nvSpPr>
        <p:spPr>
          <a:xfrm>
            <a:off x="9855199" y="449466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Conclude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24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735</TotalTime>
  <Words>823</Words>
  <Application>Microsoft Office PowerPoint</Application>
  <PresentationFormat>Widescreen</PresentationFormat>
  <Paragraphs>220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Wingdings</vt:lpstr>
      <vt:lpstr>Wingdings 3</vt:lpstr>
      <vt:lpstr>Ion Boardroom</vt:lpstr>
      <vt:lpstr>Data Analysis</vt:lpstr>
      <vt:lpstr>PowerPoint Presentation</vt:lpstr>
      <vt:lpstr>PowerPoint Presentation</vt:lpstr>
      <vt:lpstr>PowerPoint Presentation</vt:lpstr>
      <vt:lpstr>Data Exploration and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2: Descriptive Analysis</vt:lpstr>
      <vt:lpstr>PowerPoint Presentation</vt:lpstr>
      <vt:lpstr>PowerPoint Presentation</vt:lpstr>
      <vt:lpstr>PowerPoint Presentation</vt:lpstr>
      <vt:lpstr>PowerPoint Presentation</vt:lpstr>
      <vt:lpstr>Task 3:Geospatial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1:Table Booking and Online Delivery</vt:lpstr>
      <vt:lpstr>PowerPoint Presentation</vt:lpstr>
      <vt:lpstr>PowerPoint Presentation</vt:lpstr>
      <vt:lpstr>PowerPoint Presentation</vt:lpstr>
      <vt:lpstr>Task 2: Price Range Analysis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sangeeta behera</dc:creator>
  <cp:lastModifiedBy>KHUSHI YADAV</cp:lastModifiedBy>
  <cp:revision>17</cp:revision>
  <dcterms:created xsi:type="dcterms:W3CDTF">2025-02-02T04:55:26Z</dcterms:created>
  <dcterms:modified xsi:type="dcterms:W3CDTF">2025-04-19T16:49:32Z</dcterms:modified>
</cp:coreProperties>
</file>